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1" r:id="rId5"/>
    <p:sldId id="262" r:id="rId6"/>
    <p:sldId id="269" r:id="rId7"/>
    <p:sldId id="270" r:id="rId8"/>
    <p:sldId id="263" r:id="rId9"/>
    <p:sldId id="264" r:id="rId10"/>
    <p:sldId id="284" r:id="rId11"/>
    <p:sldId id="271" r:id="rId12"/>
    <p:sldId id="267" r:id="rId13"/>
    <p:sldId id="274" r:id="rId14"/>
    <p:sldId id="273" r:id="rId15"/>
    <p:sldId id="272" r:id="rId16"/>
    <p:sldId id="275" r:id="rId17"/>
    <p:sldId id="282" r:id="rId18"/>
    <p:sldId id="281" r:id="rId19"/>
    <p:sldId id="28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5AFAD"/>
    <a:srgbClr val="F39D9B"/>
    <a:srgbClr val="E84440"/>
    <a:srgbClr val="665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258f5cc8c6143b0" providerId="LiveId" clId="{4398E968-5B17-4724-941A-6FBAA24850E8}"/>
    <pc:docChg chg="undo custSel addSld delSld modSld sldOrd">
      <pc:chgData name="" userId="a258f5cc8c6143b0" providerId="LiveId" clId="{4398E968-5B17-4724-941A-6FBAA24850E8}" dt="2020-04-02T08:47:58.241" v="3426" actId="2696"/>
      <pc:docMkLst>
        <pc:docMk/>
      </pc:docMkLst>
      <pc:sldChg chg="modSp">
        <pc:chgData name="" userId="a258f5cc8c6143b0" providerId="LiveId" clId="{4398E968-5B17-4724-941A-6FBAA24850E8}" dt="2020-03-29T17:33:01.996" v="725" actId="404"/>
        <pc:sldMkLst>
          <pc:docMk/>
          <pc:sldMk cId="341144133" sldId="260"/>
        </pc:sldMkLst>
        <pc:spChg chg="mod">
          <ac:chgData name="" userId="a258f5cc8c6143b0" providerId="LiveId" clId="{4398E968-5B17-4724-941A-6FBAA24850E8}" dt="2020-03-29T17:33:01.996" v="725" actId="404"/>
          <ac:spMkLst>
            <pc:docMk/>
            <pc:sldMk cId="341144133" sldId="260"/>
            <ac:spMk id="26" creationId="{9A11B50D-A29D-41C8-9A92-3959AD1C3B46}"/>
          </ac:spMkLst>
        </pc:spChg>
      </pc:sldChg>
      <pc:sldChg chg="modSp">
        <pc:chgData name="" userId="a258f5cc8c6143b0" providerId="LiveId" clId="{4398E968-5B17-4724-941A-6FBAA24850E8}" dt="2020-03-27T01:30:01.042" v="8" actId="14100"/>
        <pc:sldMkLst>
          <pc:docMk/>
          <pc:sldMk cId="3424064880" sldId="262"/>
        </pc:sldMkLst>
        <pc:spChg chg="mod">
          <ac:chgData name="" userId="a258f5cc8c6143b0" providerId="LiveId" clId="{4398E968-5B17-4724-941A-6FBAA24850E8}" dt="2020-03-27T01:23:03.673" v="5" actId="20577"/>
          <ac:spMkLst>
            <pc:docMk/>
            <pc:sldMk cId="3424064880" sldId="262"/>
            <ac:spMk id="3" creationId="{B1F2E878-0B7D-46B4-ABF8-FC8389923271}"/>
          </ac:spMkLst>
        </pc:spChg>
        <pc:cxnChg chg="mod">
          <ac:chgData name="" userId="a258f5cc8c6143b0" providerId="LiveId" clId="{4398E968-5B17-4724-941A-6FBAA24850E8}" dt="2020-03-27T01:29:09.894" v="7" actId="14100"/>
          <ac:cxnSpMkLst>
            <pc:docMk/>
            <pc:sldMk cId="3424064880" sldId="262"/>
            <ac:cxnSpMk id="72" creationId="{02ADC386-4763-4C5F-8110-DFB40F02C7BF}"/>
          </ac:cxnSpMkLst>
        </pc:cxnChg>
        <pc:cxnChg chg="mod">
          <ac:chgData name="" userId="a258f5cc8c6143b0" providerId="LiveId" clId="{4398E968-5B17-4724-941A-6FBAA24850E8}" dt="2020-03-27T01:30:01.042" v="8" actId="14100"/>
          <ac:cxnSpMkLst>
            <pc:docMk/>
            <pc:sldMk cId="3424064880" sldId="262"/>
            <ac:cxnSpMk id="75" creationId="{F7457177-6732-417C-962E-EC5101A3290B}"/>
          </ac:cxnSpMkLst>
        </pc:cxnChg>
      </pc:sldChg>
      <pc:sldChg chg="modSp">
        <pc:chgData name="" userId="a258f5cc8c6143b0" providerId="LiveId" clId="{4398E968-5B17-4724-941A-6FBAA24850E8}" dt="2020-03-29T16:42:11.859" v="96" actId="20577"/>
        <pc:sldMkLst>
          <pc:docMk/>
          <pc:sldMk cId="3421162988" sldId="263"/>
        </pc:sldMkLst>
        <pc:spChg chg="mod">
          <ac:chgData name="" userId="a258f5cc8c6143b0" providerId="LiveId" clId="{4398E968-5B17-4724-941A-6FBAA24850E8}" dt="2020-03-29T16:42:11.859" v="96" actId="20577"/>
          <ac:spMkLst>
            <pc:docMk/>
            <pc:sldMk cId="3421162988" sldId="263"/>
            <ac:spMk id="3" creationId="{B1F2E878-0B7D-46B4-ABF8-FC8389923271}"/>
          </ac:spMkLst>
        </pc:spChg>
      </pc:sldChg>
      <pc:sldChg chg="modSp">
        <pc:chgData name="" userId="a258f5cc8c6143b0" providerId="LiveId" clId="{4398E968-5B17-4724-941A-6FBAA24850E8}" dt="2020-03-29T16:43:36.866" v="100" actId="5793"/>
        <pc:sldMkLst>
          <pc:docMk/>
          <pc:sldMk cId="1144051653" sldId="264"/>
        </pc:sldMkLst>
        <pc:spChg chg="mod">
          <ac:chgData name="" userId="a258f5cc8c6143b0" providerId="LiveId" clId="{4398E968-5B17-4724-941A-6FBAA24850E8}" dt="2020-03-29T16:43:36.866" v="100" actId="5793"/>
          <ac:spMkLst>
            <pc:docMk/>
            <pc:sldMk cId="1144051653" sldId="264"/>
            <ac:spMk id="3" creationId="{B1F2E878-0B7D-46B4-ABF8-FC8389923271}"/>
          </ac:spMkLst>
        </pc:spChg>
      </pc:sldChg>
      <pc:sldChg chg="addSp delSp modSp">
        <pc:chgData name="" userId="a258f5cc8c6143b0" providerId="LiveId" clId="{4398E968-5B17-4724-941A-6FBAA24850E8}" dt="2020-03-29T19:17:41.542" v="2390" actId="404"/>
        <pc:sldMkLst>
          <pc:docMk/>
          <pc:sldMk cId="1053082304" sldId="267"/>
        </pc:sldMkLst>
        <pc:spChg chg="add mod">
          <ac:chgData name="" userId="a258f5cc8c6143b0" providerId="LiveId" clId="{4398E968-5B17-4724-941A-6FBAA24850E8}" dt="2020-03-29T19:17:41.542" v="2390" actId="404"/>
          <ac:spMkLst>
            <pc:docMk/>
            <pc:sldMk cId="1053082304" sldId="267"/>
            <ac:spMk id="3" creationId="{268C9DD0-4615-4A65-BA4D-C8DAD2B72BCD}"/>
          </ac:spMkLst>
        </pc:spChg>
        <pc:spChg chg="add mod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9" creationId="{7A5833CD-F7A0-4298-AECC-3DD6C6D15F76}"/>
          </ac:spMkLst>
        </pc:spChg>
        <pc:spChg chg="add del mod">
          <ac:chgData name="" userId="a258f5cc8c6143b0" providerId="LiveId" clId="{4398E968-5B17-4724-941A-6FBAA24850E8}" dt="2020-03-29T17:47:58.566" v="1025" actId="478"/>
          <ac:spMkLst>
            <pc:docMk/>
            <pc:sldMk cId="1053082304" sldId="267"/>
            <ac:spMk id="10" creationId="{203732A2-9930-4825-AF57-8663FB24F66A}"/>
          </ac:spMkLst>
        </pc:spChg>
        <pc:spChg chg="add mod ord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1" creationId="{A37DC3E1-D730-4C42-A0DC-11E0D0DFA76A}"/>
          </ac:spMkLst>
        </pc:spChg>
        <pc:spChg chg="add mod topLvl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2" creationId="{29F2DDAE-0105-44CE-A705-20225EEF2B81}"/>
          </ac:spMkLst>
        </pc:spChg>
        <pc:spChg chg="add mod topLvl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3" creationId="{D12CB63A-1CE7-4A78-A20E-BCBC69DA3690}"/>
          </ac:spMkLst>
        </pc:spChg>
        <pc:spChg chg="add mod topLvl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4" creationId="{526FBD51-82F0-4B75-A8E1-3EA92DFE1311}"/>
          </ac:spMkLst>
        </pc:spChg>
        <pc:spChg chg="add mod topLvl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5" creationId="{90598E9E-0943-4EAB-9A91-85091804AACD}"/>
          </ac:spMkLst>
        </pc:spChg>
        <pc:spChg chg="add mod topLvl">
          <ac:chgData name="" userId="a258f5cc8c6143b0" providerId="LiveId" clId="{4398E968-5B17-4724-941A-6FBAA24850E8}" dt="2020-03-29T18:27:25.090" v="1362" actId="2711"/>
          <ac:spMkLst>
            <pc:docMk/>
            <pc:sldMk cId="1053082304" sldId="267"/>
            <ac:spMk id="16" creationId="{804F1B0E-5B1C-4817-9C87-D542DDEB962A}"/>
          </ac:spMkLst>
        </pc:spChg>
        <pc:grpChg chg="del mod">
          <ac:chgData name="" userId="a258f5cc8c6143b0" providerId="LiveId" clId="{4398E968-5B17-4724-941A-6FBAA24850E8}" dt="2020-03-29T16:58:19.372" v="122" actId="478"/>
          <ac:grpSpMkLst>
            <pc:docMk/>
            <pc:sldMk cId="1053082304" sldId="267"/>
            <ac:grpSpMk id="4" creationId="{19872F2C-CD8A-4637-8095-BADCCD5DE4EE}"/>
          </ac:grpSpMkLst>
        </pc:grpChg>
        <pc:grpChg chg="add del mod">
          <ac:chgData name="" userId="a258f5cc8c6143b0" providerId="LiveId" clId="{4398E968-5B17-4724-941A-6FBAA24850E8}" dt="2020-03-29T17:54:57.454" v="1168" actId="165"/>
          <ac:grpSpMkLst>
            <pc:docMk/>
            <pc:sldMk cId="1053082304" sldId="267"/>
            <ac:grpSpMk id="17" creationId="{431A5864-9AEF-4873-A343-F08B6F067256}"/>
          </ac:grpSpMkLst>
        </pc:grpChg>
        <pc:grpChg chg="add del mod">
          <ac:chgData name="" userId="a258f5cc8c6143b0" providerId="LiveId" clId="{4398E968-5B17-4724-941A-6FBAA24850E8}" dt="2020-03-29T17:55:53.926" v="1179" actId="165"/>
          <ac:grpSpMkLst>
            <pc:docMk/>
            <pc:sldMk cId="1053082304" sldId="267"/>
            <ac:grpSpMk id="18" creationId="{7B957ADA-C9D7-4002-AA90-47F4C72EBEE1}"/>
          </ac:grpSpMkLst>
        </pc:grpChg>
        <pc:grpChg chg="add mod">
          <ac:chgData name="" userId="a258f5cc8c6143b0" providerId="LiveId" clId="{4398E968-5B17-4724-941A-6FBAA24850E8}" dt="2020-03-29T17:57:01.010" v="1201" actId="1076"/>
          <ac:grpSpMkLst>
            <pc:docMk/>
            <pc:sldMk cId="1053082304" sldId="267"/>
            <ac:grpSpMk id="19" creationId="{8DF66A72-7F42-4101-9E66-736A99412786}"/>
          </ac:grpSpMkLst>
        </pc:grpChg>
        <pc:picChg chg="add mod topLvl">
          <ac:chgData name="" userId="a258f5cc8c6143b0" providerId="LiveId" clId="{4398E968-5B17-4724-941A-6FBAA24850E8}" dt="2020-03-29T17:56:14.486" v="1181" actId="164"/>
          <ac:picMkLst>
            <pc:docMk/>
            <pc:sldMk cId="1053082304" sldId="267"/>
            <ac:picMk id="2" creationId="{BD62C805-76A9-47E6-B19C-9DF516F7EFD4}"/>
          </ac:picMkLst>
        </pc:picChg>
      </pc:sldChg>
      <pc:sldChg chg="modSp">
        <pc:chgData name="" userId="a258f5cc8c6143b0" providerId="LiveId" clId="{4398E968-5B17-4724-941A-6FBAA24850E8}" dt="2020-03-29T17:32:48.218" v="718" actId="1076"/>
        <pc:sldMkLst>
          <pc:docMk/>
          <pc:sldMk cId="3265522456" sldId="268"/>
        </pc:sldMkLst>
        <pc:spChg chg="mod">
          <ac:chgData name="" userId="a258f5cc8c6143b0" providerId="LiveId" clId="{4398E968-5B17-4724-941A-6FBAA24850E8}" dt="2020-03-29T17:32:22.622" v="716" actId="2085"/>
          <ac:spMkLst>
            <pc:docMk/>
            <pc:sldMk cId="3265522456" sldId="268"/>
            <ac:spMk id="19" creationId="{E75C87CC-D103-4196-8BEA-1D99F771B37D}"/>
          </ac:spMkLst>
        </pc:spChg>
        <pc:spChg chg="mod">
          <ac:chgData name="" userId="a258f5cc8c6143b0" providerId="LiveId" clId="{4398E968-5B17-4724-941A-6FBAA24850E8}" dt="2020-03-29T17:32:07.850" v="709" actId="1076"/>
          <ac:spMkLst>
            <pc:docMk/>
            <pc:sldMk cId="3265522456" sldId="268"/>
            <ac:spMk id="20" creationId="{4A1DEF12-C03B-40C9-B908-368FD6E0FB01}"/>
          </ac:spMkLst>
        </pc:spChg>
        <pc:grpChg chg="mod">
          <ac:chgData name="" userId="a258f5cc8c6143b0" providerId="LiveId" clId="{4398E968-5B17-4724-941A-6FBAA24850E8}" dt="2020-03-29T17:32:48.218" v="718" actId="1076"/>
          <ac:grpSpMkLst>
            <pc:docMk/>
            <pc:sldMk cId="3265522456" sldId="268"/>
            <ac:grpSpMk id="21" creationId="{EF5137E6-E9F2-46AB-82CF-2AE44DB889A0}"/>
          </ac:grpSpMkLst>
        </pc:grpChg>
      </pc:sldChg>
      <pc:sldChg chg="modSp">
        <pc:chgData name="" userId="a258f5cc8c6143b0" providerId="LiveId" clId="{4398E968-5B17-4724-941A-6FBAA24850E8}" dt="2020-03-29T19:35:25.918" v="3268" actId="20577"/>
        <pc:sldMkLst>
          <pc:docMk/>
          <pc:sldMk cId="762690011" sldId="270"/>
        </pc:sldMkLst>
        <pc:spChg chg="mod">
          <ac:chgData name="" userId="a258f5cc8c6143b0" providerId="LiveId" clId="{4398E968-5B17-4724-941A-6FBAA24850E8}" dt="2020-03-29T19:35:12.034" v="3259" actId="20577"/>
          <ac:spMkLst>
            <pc:docMk/>
            <pc:sldMk cId="762690011" sldId="270"/>
            <ac:spMk id="53" creationId="{70A8F662-9BB7-476D-88B4-DECE058EF329}"/>
          </ac:spMkLst>
        </pc:spChg>
        <pc:spChg chg="mod">
          <ac:chgData name="" userId="a258f5cc8c6143b0" providerId="LiveId" clId="{4398E968-5B17-4724-941A-6FBAA24850E8}" dt="2020-03-29T19:35:15.695" v="3261" actId="20577"/>
          <ac:spMkLst>
            <pc:docMk/>
            <pc:sldMk cId="762690011" sldId="270"/>
            <ac:spMk id="54" creationId="{7591B338-5459-427E-AB70-3F17C8501DB1}"/>
          </ac:spMkLst>
        </pc:spChg>
        <pc:spChg chg="mod">
          <ac:chgData name="" userId="a258f5cc8c6143b0" providerId="LiveId" clId="{4398E968-5B17-4724-941A-6FBAA24850E8}" dt="2020-03-29T19:35:18.410" v="3263" actId="20577"/>
          <ac:spMkLst>
            <pc:docMk/>
            <pc:sldMk cId="762690011" sldId="270"/>
            <ac:spMk id="55" creationId="{3DE65EAE-C3D5-4158-B9B1-5E9B0F2A7D37}"/>
          </ac:spMkLst>
        </pc:spChg>
        <pc:spChg chg="mod">
          <ac:chgData name="" userId="a258f5cc8c6143b0" providerId="LiveId" clId="{4398E968-5B17-4724-941A-6FBAA24850E8}" dt="2020-03-29T19:35:20.773" v="3265" actId="20577"/>
          <ac:spMkLst>
            <pc:docMk/>
            <pc:sldMk cId="762690011" sldId="270"/>
            <ac:spMk id="56" creationId="{B5A3A33F-8D99-4A40-9990-F64644A3D062}"/>
          </ac:spMkLst>
        </pc:spChg>
        <pc:spChg chg="mod">
          <ac:chgData name="" userId="a258f5cc8c6143b0" providerId="LiveId" clId="{4398E968-5B17-4724-941A-6FBAA24850E8}" dt="2020-03-29T19:35:25.918" v="3268" actId="20577"/>
          <ac:spMkLst>
            <pc:docMk/>
            <pc:sldMk cId="762690011" sldId="270"/>
            <ac:spMk id="57" creationId="{6F928BA4-28DD-4C58-B57C-1055EADC843F}"/>
          </ac:spMkLst>
        </pc:spChg>
      </pc:sldChg>
      <pc:sldChg chg="modSp">
        <pc:chgData name="" userId="a258f5cc8c6143b0" providerId="LiveId" clId="{4398E968-5B17-4724-941A-6FBAA24850E8}" dt="2020-03-29T19:37:08.002" v="3343" actId="114"/>
        <pc:sldMkLst>
          <pc:docMk/>
          <pc:sldMk cId="44947236" sldId="271"/>
        </pc:sldMkLst>
        <pc:spChg chg="mod">
          <ac:chgData name="" userId="a258f5cc8c6143b0" providerId="LiveId" clId="{4398E968-5B17-4724-941A-6FBAA24850E8}" dt="2020-03-29T16:44:04.014" v="102" actId="14100"/>
          <ac:spMkLst>
            <pc:docMk/>
            <pc:sldMk cId="44947236" sldId="271"/>
            <ac:spMk id="6" creationId="{4A503934-AFA8-4250-A9AC-5A6D97FB58C1}"/>
          </ac:spMkLst>
        </pc:spChg>
        <pc:spChg chg="mod">
          <ac:chgData name="" userId="a258f5cc8c6143b0" providerId="LiveId" clId="{4398E968-5B17-4724-941A-6FBAA24850E8}" dt="2020-03-29T19:35:48.134" v="3276" actId="20577"/>
          <ac:spMkLst>
            <pc:docMk/>
            <pc:sldMk cId="44947236" sldId="271"/>
            <ac:spMk id="70" creationId="{626F73FD-4DE3-456D-9E21-C3D346D8EA9C}"/>
          </ac:spMkLst>
        </pc:spChg>
        <pc:spChg chg="mod">
          <ac:chgData name="" userId="a258f5cc8c6143b0" providerId="LiveId" clId="{4398E968-5B17-4724-941A-6FBAA24850E8}" dt="2020-03-29T19:36:02.382" v="3291" actId="20577"/>
          <ac:spMkLst>
            <pc:docMk/>
            <pc:sldMk cId="44947236" sldId="271"/>
            <ac:spMk id="71" creationId="{6946C62C-A4A7-4952-96CB-CEDBF3792BD4}"/>
          </ac:spMkLst>
        </pc:spChg>
        <pc:spChg chg="mod">
          <ac:chgData name="" userId="a258f5cc8c6143b0" providerId="LiveId" clId="{4398E968-5B17-4724-941A-6FBAA24850E8}" dt="2020-03-29T19:36:11.260" v="3298" actId="20577"/>
          <ac:spMkLst>
            <pc:docMk/>
            <pc:sldMk cId="44947236" sldId="271"/>
            <ac:spMk id="72" creationId="{915CBB05-80C1-42DA-814D-D51186D39196}"/>
          </ac:spMkLst>
        </pc:spChg>
        <pc:spChg chg="mod">
          <ac:chgData name="" userId="a258f5cc8c6143b0" providerId="LiveId" clId="{4398E968-5B17-4724-941A-6FBAA24850E8}" dt="2020-03-29T19:36:54.652" v="3328" actId="20577"/>
          <ac:spMkLst>
            <pc:docMk/>
            <pc:sldMk cId="44947236" sldId="271"/>
            <ac:spMk id="73" creationId="{D458A3D1-C9DA-43C9-BBE5-D7F219B96CC4}"/>
          </ac:spMkLst>
        </pc:spChg>
        <pc:spChg chg="mod">
          <ac:chgData name="" userId="a258f5cc8c6143b0" providerId="LiveId" clId="{4398E968-5B17-4724-941A-6FBAA24850E8}" dt="2020-03-29T19:37:08.002" v="3343" actId="114"/>
          <ac:spMkLst>
            <pc:docMk/>
            <pc:sldMk cId="44947236" sldId="271"/>
            <ac:spMk id="74" creationId="{FB38501C-0F04-4CE3-9E95-F58D75857610}"/>
          </ac:spMkLst>
        </pc:spChg>
      </pc:sldChg>
      <pc:sldChg chg="addSp delSp modSp add">
        <pc:chgData name="" userId="a258f5cc8c6143b0" providerId="LiveId" clId="{4398E968-5B17-4724-941A-6FBAA24850E8}" dt="2020-03-29T19:19:32.358" v="2545" actId="20577"/>
        <pc:sldMkLst>
          <pc:docMk/>
          <pc:sldMk cId="4036896876" sldId="272"/>
        </pc:sldMkLst>
        <pc:spChg chg="mod topLvl">
          <ac:chgData name="" userId="a258f5cc8c6143b0" providerId="LiveId" clId="{4398E968-5B17-4724-941A-6FBAA24850E8}" dt="2020-03-29T19:12:23.150" v="2055" actId="164"/>
          <ac:spMkLst>
            <pc:docMk/>
            <pc:sldMk cId="4036896876" sldId="272"/>
            <ac:spMk id="6" creationId="{757C2E98-2900-4BD1-B6B6-1DD7AF600B86}"/>
          </ac:spMkLst>
        </pc:spChg>
        <pc:spChg chg="mod topLvl">
          <ac:chgData name="" userId="a258f5cc8c6143b0" providerId="LiveId" clId="{4398E968-5B17-4724-941A-6FBAA24850E8}" dt="2020-03-29T19:12:23.150" v="2055" actId="164"/>
          <ac:spMkLst>
            <pc:docMk/>
            <pc:sldMk cId="4036896876" sldId="272"/>
            <ac:spMk id="8" creationId="{90C17178-530C-44B3-ACE6-F9AB58D9623A}"/>
          </ac:spMkLst>
        </pc:spChg>
        <pc:spChg chg="add mod">
          <ac:chgData name="" userId="a258f5cc8c6143b0" providerId="LiveId" clId="{4398E968-5B17-4724-941A-6FBAA24850E8}" dt="2020-03-29T19:19:32.358" v="2545" actId="20577"/>
          <ac:spMkLst>
            <pc:docMk/>
            <pc:sldMk cId="4036896876" sldId="272"/>
            <ac:spMk id="11" creationId="{CC4BC58A-64A1-49FB-BC26-37FBFA2E4749}"/>
          </ac:spMkLst>
        </pc:spChg>
        <pc:spChg chg="add del">
          <ac:chgData name="" userId="a258f5cc8c6143b0" providerId="LiveId" clId="{4398E968-5B17-4724-941A-6FBAA24850E8}" dt="2020-03-29T19:13:22.949" v="2115"/>
          <ac:spMkLst>
            <pc:docMk/>
            <pc:sldMk cId="4036896876" sldId="272"/>
            <ac:spMk id="12" creationId="{832A756E-4079-425B-B243-E85BBCAFE71E}"/>
          </ac:spMkLst>
        </pc:spChg>
        <pc:grpChg chg="add del mod">
          <ac:chgData name="" userId="a258f5cc8c6143b0" providerId="LiveId" clId="{4398E968-5B17-4724-941A-6FBAA24850E8}" dt="2020-03-29T19:08:29.348" v="1918" actId="165"/>
          <ac:grpSpMkLst>
            <pc:docMk/>
            <pc:sldMk cId="4036896876" sldId="272"/>
            <ac:grpSpMk id="4" creationId="{19872F2C-CD8A-4637-8095-BADCCD5DE4EE}"/>
          </ac:grpSpMkLst>
        </pc:grpChg>
        <pc:grpChg chg="add mod">
          <ac:chgData name="" userId="a258f5cc8c6143b0" providerId="LiveId" clId="{4398E968-5B17-4724-941A-6FBAA24850E8}" dt="2020-03-29T19:19:20" v="2529" actId="1035"/>
          <ac:grpSpMkLst>
            <pc:docMk/>
            <pc:sldMk cId="4036896876" sldId="272"/>
            <ac:grpSpMk id="10" creationId="{AFE9DE20-E6C4-4BA1-B3E8-7FB1CF7A6E12}"/>
          </ac:grpSpMkLst>
        </pc:grpChg>
        <pc:picChg chg="del">
          <ac:chgData name="" userId="a258f5cc8c6143b0" providerId="LiveId" clId="{4398E968-5B17-4724-941A-6FBAA24850E8}" dt="2020-03-29T16:58:14.850" v="121" actId="478"/>
          <ac:picMkLst>
            <pc:docMk/>
            <pc:sldMk cId="4036896876" sldId="272"/>
            <ac:picMk id="2" creationId="{BD62C805-76A9-47E6-B19C-9DF516F7EFD4}"/>
          </ac:picMkLst>
        </pc:picChg>
        <pc:picChg chg="add mod">
          <ac:chgData name="" userId="a258f5cc8c6143b0" providerId="LiveId" clId="{4398E968-5B17-4724-941A-6FBAA24850E8}" dt="2020-03-29T19:12:23.150" v="2055" actId="164"/>
          <ac:picMkLst>
            <pc:docMk/>
            <pc:sldMk cId="4036896876" sldId="272"/>
            <ac:picMk id="3" creationId="{9E58177D-2D8C-465F-969B-4E29FD1E9380}"/>
          </ac:picMkLst>
        </pc:picChg>
        <pc:picChg chg="mod topLvl">
          <ac:chgData name="" userId="a258f5cc8c6143b0" providerId="LiveId" clId="{4398E968-5B17-4724-941A-6FBAA24850E8}" dt="2020-03-29T19:12:23.150" v="2055" actId="164"/>
          <ac:picMkLst>
            <pc:docMk/>
            <pc:sldMk cId="4036896876" sldId="272"/>
            <ac:picMk id="5" creationId="{668E7DEC-1616-4E15-AF2F-AC758DEB4943}"/>
          </ac:picMkLst>
        </pc:picChg>
        <pc:picChg chg="mod topLvl">
          <ac:chgData name="" userId="a258f5cc8c6143b0" providerId="LiveId" clId="{4398E968-5B17-4724-941A-6FBAA24850E8}" dt="2020-03-29T19:12:23.150" v="2055" actId="164"/>
          <ac:picMkLst>
            <pc:docMk/>
            <pc:sldMk cId="4036896876" sldId="272"/>
            <ac:picMk id="7" creationId="{F80F2903-DC22-4207-AB43-D0FD7C15913F}"/>
          </ac:picMkLst>
        </pc:picChg>
      </pc:sldChg>
      <pc:sldChg chg="addSp delSp modSp add ord">
        <pc:chgData name="" userId="a258f5cc8c6143b0" providerId="LiveId" clId="{4398E968-5B17-4724-941A-6FBAA24850E8}" dt="2020-03-29T19:16:53.241" v="2384" actId="255"/>
        <pc:sldMkLst>
          <pc:docMk/>
          <pc:sldMk cId="3710179115" sldId="273"/>
        </pc:sldMkLst>
        <pc:spChg chg="add del mod">
          <ac:chgData name="" userId="a258f5cc8c6143b0" providerId="LiveId" clId="{4398E968-5B17-4724-941A-6FBAA24850E8}" dt="2020-03-29T19:16:53.241" v="2384" actId="255"/>
          <ac:spMkLst>
            <pc:docMk/>
            <pc:sldMk cId="3710179115" sldId="273"/>
            <ac:spMk id="3" creationId="{268C9DD0-4615-4A65-BA4D-C8DAD2B72BCD}"/>
          </ac:spMkLst>
        </pc:spChg>
        <pc:spChg chg="add mod">
          <ac:chgData name="" userId="a258f5cc8c6143b0" providerId="LiveId" clId="{4398E968-5B17-4724-941A-6FBAA24850E8}" dt="2020-03-29T18:27:10.556" v="1361" actId="2711"/>
          <ac:spMkLst>
            <pc:docMk/>
            <pc:sldMk cId="3710179115" sldId="273"/>
            <ac:spMk id="5" creationId="{6E35D902-E857-424B-807A-AC2D16F94445}"/>
          </ac:spMkLst>
        </pc:spChg>
        <pc:spChg chg="add mod">
          <ac:chgData name="" userId="a258f5cc8c6143b0" providerId="LiveId" clId="{4398E968-5B17-4724-941A-6FBAA24850E8}" dt="2020-03-29T18:27:10.556" v="1361" actId="2711"/>
          <ac:spMkLst>
            <pc:docMk/>
            <pc:sldMk cId="3710179115" sldId="273"/>
            <ac:spMk id="7" creationId="{20C8DD1A-11B5-4877-ABEB-47FD404D0DF2}"/>
          </ac:spMkLst>
        </pc:spChg>
        <pc:spChg chg="mod">
          <ac:chgData name="" userId="a258f5cc8c6143b0" providerId="LiveId" clId="{4398E968-5B17-4724-941A-6FBAA24850E8}" dt="2020-03-29T18:28:42.653" v="1376" actId="20577"/>
          <ac:spMkLst>
            <pc:docMk/>
            <pc:sldMk cId="3710179115" sldId="273"/>
            <ac:spMk id="9" creationId="{7A5833CD-F7A0-4298-AECC-3DD6C6D15F76}"/>
          </ac:spMkLst>
        </pc:spChg>
        <pc:spChg chg="mod">
          <ac:chgData name="" userId="a258f5cc8c6143b0" providerId="LiveId" clId="{4398E968-5B17-4724-941A-6FBAA24850E8}" dt="2020-03-29T18:31:46.134" v="1428" actId="1076"/>
          <ac:spMkLst>
            <pc:docMk/>
            <pc:sldMk cId="3710179115" sldId="273"/>
            <ac:spMk id="12" creationId="{F01961C5-4A80-4043-B3B4-884ABA8FB051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0" creationId="{E7B7E13F-3BA5-4B09-84DD-F251F3D0A2B0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1" creationId="{FE53C8BC-CC67-4713-89FC-904CDCF185CE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2" creationId="{085984C4-4725-40FD-A525-7F03066AC515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3" creationId="{A1E90190-F572-451B-8580-FB68F1BE14C2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4" creationId="{CF2DE7DF-DB32-4008-AE30-465D74FFD3F4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5" creationId="{616EC6CF-E534-42FC-ADC8-D845A064E81D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6" creationId="{B7C6DFCB-12AC-4792-8E8B-0A076E8F6E6A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7" creationId="{18BCBC3B-4040-4CF8-8EB6-F6CF80E1FFC9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8" creationId="{450A99EE-0176-4DC3-BF3B-3F4893D729A2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39" creationId="{2A73B295-B1CC-426C-A144-940F4B8B4FD5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40" creationId="{6FAAEF01-3C42-4D0C-8E28-DAB11C5385A1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41" creationId="{962C44BA-E345-4510-B90B-593473E3E7C7}"/>
          </ac:spMkLst>
        </pc:spChg>
        <pc:spChg chg="add mod">
          <ac:chgData name="" userId="a258f5cc8c6143b0" providerId="LiveId" clId="{4398E968-5B17-4724-941A-6FBAA24850E8}" dt="2020-03-29T19:01:22.104" v="1801" actId="571"/>
          <ac:spMkLst>
            <pc:docMk/>
            <pc:sldMk cId="3710179115" sldId="273"/>
            <ac:spMk id="42" creationId="{3FD7FC80-4DA9-45E5-8231-2FADD4284009}"/>
          </ac:spMkLst>
        </pc:spChg>
        <pc:spChg chg="add mod">
          <ac:chgData name="" userId="a258f5cc8c6143b0" providerId="LiveId" clId="{4398E968-5B17-4724-941A-6FBAA24850E8}" dt="2020-03-29T19:01:22.104" v="1801" actId="571"/>
          <ac:spMkLst>
            <pc:docMk/>
            <pc:sldMk cId="3710179115" sldId="273"/>
            <ac:spMk id="43" creationId="{31E0A206-E932-4F82-833E-CDA784DAB9C0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44" creationId="{BDBC2223-BD7B-46DE-9088-FFAD6A18EB72}"/>
          </ac:spMkLst>
        </pc:spChg>
        <pc:spChg chg="add mod">
          <ac:chgData name="" userId="a258f5cc8c6143b0" providerId="LiveId" clId="{4398E968-5B17-4724-941A-6FBAA24850E8}" dt="2020-03-29T19:02:12.240" v="1810" actId="571"/>
          <ac:spMkLst>
            <pc:docMk/>
            <pc:sldMk cId="3710179115" sldId="273"/>
            <ac:spMk id="46" creationId="{2917978B-C9E1-466C-80B1-2AF209403FFF}"/>
          </ac:spMkLst>
        </pc:spChg>
        <pc:spChg chg="add mod">
          <ac:chgData name="" userId="a258f5cc8c6143b0" providerId="LiveId" clId="{4398E968-5B17-4724-941A-6FBAA24850E8}" dt="2020-03-29T19:02:15.534" v="1812" actId="571"/>
          <ac:spMkLst>
            <pc:docMk/>
            <pc:sldMk cId="3710179115" sldId="273"/>
            <ac:spMk id="48" creationId="{4578D7E2-A79F-4878-A715-76DE5019A828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49" creationId="{26F04FA1-1857-4EFF-9331-3D934870304F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0" creationId="{44D5E49A-0752-4F2D-9299-3448D6D0EDF9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1" creationId="{F4908FF2-7E15-45F0-879E-5253C8678906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2" creationId="{54F7C44C-17B7-44BD-AD13-D6ACD90794CD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3" creationId="{D84C97AB-9A34-4C1D-B181-F475D70C2F75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4" creationId="{12FCB93D-81F8-4C03-AAE6-F8E622F0133C}"/>
          </ac:spMkLst>
        </pc:spChg>
        <pc:spChg chg="add mod">
          <ac:chgData name="" userId="a258f5cc8c6143b0" providerId="LiveId" clId="{4398E968-5B17-4724-941A-6FBAA24850E8}" dt="2020-03-29T19:04:32.826" v="1830" actId="164"/>
          <ac:spMkLst>
            <pc:docMk/>
            <pc:sldMk cId="3710179115" sldId="273"/>
            <ac:spMk id="55" creationId="{ECEABEE2-90EE-4761-971D-1C50AF1EA650}"/>
          </ac:spMkLst>
        </pc:spChg>
        <pc:spChg chg="add mod">
          <ac:chgData name="" userId="a258f5cc8c6143b0" providerId="LiveId" clId="{4398E968-5B17-4724-941A-6FBAA24850E8}" dt="2020-03-29T19:06:11.676" v="1895" actId="571"/>
          <ac:spMkLst>
            <pc:docMk/>
            <pc:sldMk cId="3710179115" sldId="273"/>
            <ac:spMk id="57" creationId="{6DF3F738-5F75-4333-B015-2A8664EEEE44}"/>
          </ac:spMkLst>
        </pc:spChg>
        <pc:spChg chg="add mod">
          <ac:chgData name="" userId="a258f5cc8c6143b0" providerId="LiveId" clId="{4398E968-5B17-4724-941A-6FBAA24850E8}" dt="2020-03-29T19:06:36.264" v="1911" actId="20577"/>
          <ac:spMkLst>
            <pc:docMk/>
            <pc:sldMk cId="3710179115" sldId="273"/>
            <ac:spMk id="58" creationId="{A6D9373E-0755-431F-8E68-D7A01EA9A521}"/>
          </ac:spMkLst>
        </pc:spChg>
        <pc:grpChg chg="add del mod">
          <ac:chgData name="" userId="a258f5cc8c6143b0" providerId="LiveId" clId="{4398E968-5B17-4724-941A-6FBAA24850E8}" dt="2020-03-29T18:36:20.854" v="1496" actId="478"/>
          <ac:grpSpMkLst>
            <pc:docMk/>
            <pc:sldMk cId="3710179115" sldId="273"/>
            <ac:grpSpMk id="6" creationId="{F6FFC93F-0E52-48A5-865A-4FAEBE88EB67}"/>
          </ac:grpSpMkLst>
        </pc:grpChg>
        <pc:grpChg chg="add del mod">
          <ac:chgData name="" userId="a258f5cc8c6143b0" providerId="LiveId" clId="{4398E968-5B17-4724-941A-6FBAA24850E8}" dt="2020-03-29T18:35:32.562" v="1437"/>
          <ac:grpSpMkLst>
            <pc:docMk/>
            <pc:sldMk cId="3710179115" sldId="273"/>
            <ac:grpSpMk id="10" creationId="{F1CCFD0F-5A53-4D65-85F2-E9AE03CBA744}"/>
          </ac:grpSpMkLst>
        </pc:grpChg>
        <pc:grpChg chg="add del mod">
          <ac:chgData name="" userId="a258f5cc8c6143b0" providerId="LiveId" clId="{4398E968-5B17-4724-941A-6FBAA24850E8}" dt="2020-03-29T18:56:45.020" v="1692" actId="165"/>
          <ac:grpSpMkLst>
            <pc:docMk/>
            <pc:sldMk cId="3710179115" sldId="273"/>
            <ac:grpSpMk id="22" creationId="{DC631707-18E6-45CB-B7E3-1E840BF810F4}"/>
          </ac:grpSpMkLst>
        </pc:grpChg>
        <pc:grpChg chg="add mod">
          <ac:chgData name="" userId="a258f5cc8c6143b0" providerId="LiveId" clId="{4398E968-5B17-4724-941A-6FBAA24850E8}" dt="2020-03-29T19:05:19.251" v="1894" actId="1036"/>
          <ac:grpSpMkLst>
            <pc:docMk/>
            <pc:sldMk cId="3710179115" sldId="273"/>
            <ac:grpSpMk id="29" creationId="{FF4A47C0-2618-42E8-9F48-1BA33D32DFF8}"/>
          </ac:grpSpMkLst>
        </pc:grpChg>
        <pc:grpChg chg="add mod">
          <ac:chgData name="" userId="a258f5cc8c6143b0" providerId="LiveId" clId="{4398E968-5B17-4724-941A-6FBAA24850E8}" dt="2020-03-29T19:06:31.912" v="1901" actId="20577"/>
          <ac:grpSpMkLst>
            <pc:docMk/>
            <pc:sldMk cId="3710179115" sldId="273"/>
            <ac:grpSpMk id="56" creationId="{3B842641-B346-49F0-BC1E-D3455B07759A}"/>
          </ac:grpSpMkLst>
        </pc:grpChg>
        <pc:picChg chg="del mod">
          <ac:chgData name="" userId="a258f5cc8c6143b0" providerId="LiveId" clId="{4398E968-5B17-4724-941A-6FBAA24850E8}" dt="2020-03-29T17:21:31.658" v="347" actId="478"/>
          <ac:picMkLst>
            <pc:docMk/>
            <pc:sldMk cId="3710179115" sldId="273"/>
            <ac:picMk id="2" creationId="{BD62C805-76A9-47E6-B19C-9DF516F7EFD4}"/>
          </ac:picMkLst>
        </pc:picChg>
        <pc:picChg chg="add mod">
          <ac:chgData name="" userId="a258f5cc8c6143b0" providerId="LiveId" clId="{4398E968-5B17-4724-941A-6FBAA24850E8}" dt="2020-03-29T17:28:19.332" v="703" actId="164"/>
          <ac:picMkLst>
            <pc:docMk/>
            <pc:sldMk cId="3710179115" sldId="273"/>
            <ac:picMk id="4" creationId="{2952C21C-58D9-44F8-8E5E-A8AAB856255B}"/>
          </ac:picMkLst>
        </pc:picChg>
        <pc:picChg chg="add del mod">
          <ac:chgData name="" userId="a258f5cc8c6143b0" providerId="LiveId" clId="{4398E968-5B17-4724-941A-6FBAA24850E8}" dt="2020-03-29T18:35:40" v="1446"/>
          <ac:picMkLst>
            <pc:docMk/>
            <pc:sldMk cId="3710179115" sldId="273"/>
            <ac:picMk id="8" creationId="{E7978E19-2FF0-498F-AF49-922DA9C01FCB}"/>
          </ac:picMkLst>
        </pc:picChg>
        <pc:picChg chg="add mod">
          <ac:chgData name="" userId="a258f5cc8c6143b0" providerId="LiveId" clId="{4398E968-5B17-4724-941A-6FBAA24850E8}" dt="2020-03-29T19:04:32.826" v="1830" actId="164"/>
          <ac:picMkLst>
            <pc:docMk/>
            <pc:sldMk cId="3710179115" sldId="273"/>
            <ac:picMk id="15" creationId="{C53717E3-6B0A-462B-9CC9-77EA6C58741E}"/>
          </ac:picMkLst>
        </pc:picChg>
        <pc:picChg chg="add del mod modCrop">
          <ac:chgData name="" userId="a258f5cc8c6143b0" providerId="LiveId" clId="{4398E968-5B17-4724-941A-6FBAA24850E8}" dt="2020-03-29T18:45:53.401" v="1569" actId="478"/>
          <ac:picMkLst>
            <pc:docMk/>
            <pc:sldMk cId="3710179115" sldId="273"/>
            <ac:picMk id="16" creationId="{70B3B66B-EBC2-4D36-A274-6CACD9AB5C5D}"/>
          </ac:picMkLst>
        </pc:picChg>
        <pc:picChg chg="add del mod topLvl modCrop">
          <ac:chgData name="" userId="a258f5cc8c6143b0" providerId="LiveId" clId="{4398E968-5B17-4724-941A-6FBAA24850E8}" dt="2020-03-29T18:57:36.226" v="1748" actId="1038"/>
          <ac:picMkLst>
            <pc:docMk/>
            <pc:sldMk cId="3710179115" sldId="273"/>
            <ac:picMk id="17" creationId="{1CF07755-52EE-45FF-B4C1-703AB3CF3FCA}"/>
          </ac:picMkLst>
        </pc:picChg>
        <pc:picChg chg="add del mod">
          <ac:chgData name="" userId="a258f5cc8c6143b0" providerId="LiveId" clId="{4398E968-5B17-4724-941A-6FBAA24850E8}" dt="2020-03-29T18:39:41.319" v="1514" actId="478"/>
          <ac:picMkLst>
            <pc:docMk/>
            <pc:sldMk cId="3710179115" sldId="273"/>
            <ac:picMk id="18" creationId="{02C4BB32-415C-4398-98EA-7E5E2DE0EACD}"/>
          </ac:picMkLst>
        </pc:picChg>
        <pc:picChg chg="add del mod">
          <ac:chgData name="" userId="a258f5cc8c6143b0" providerId="LiveId" clId="{4398E968-5B17-4724-941A-6FBAA24850E8}" dt="2020-03-29T18:39:41.319" v="1514" actId="478"/>
          <ac:picMkLst>
            <pc:docMk/>
            <pc:sldMk cId="3710179115" sldId="273"/>
            <ac:picMk id="19" creationId="{ED78070B-2D4F-4E5B-B543-A7EA1BA5626B}"/>
          </ac:picMkLst>
        </pc:picChg>
        <pc:picChg chg="add mod topLvl modCrop">
          <ac:chgData name="" userId="a258f5cc8c6143b0" providerId="LiveId" clId="{4398E968-5B17-4724-941A-6FBAA24850E8}" dt="2020-03-29T18:56:55.137" v="1693" actId="164"/>
          <ac:picMkLst>
            <pc:docMk/>
            <pc:sldMk cId="3710179115" sldId="273"/>
            <ac:picMk id="20" creationId="{CABCBA3F-1E13-46BA-A1E7-6B11E57B0619}"/>
          </ac:picMkLst>
        </pc:picChg>
        <pc:picChg chg="add del mod modCrop">
          <ac:chgData name="" userId="a258f5cc8c6143b0" providerId="LiveId" clId="{4398E968-5B17-4724-941A-6FBAA24850E8}" dt="2020-03-29T18:46:37.164" v="1589" actId="478"/>
          <ac:picMkLst>
            <pc:docMk/>
            <pc:sldMk cId="3710179115" sldId="273"/>
            <ac:picMk id="21" creationId="{65B90A3C-3814-4659-8110-4484C536EB35}"/>
          </ac:picMkLst>
        </pc:picChg>
        <pc:picChg chg="add del mod modCrop">
          <ac:chgData name="" userId="a258f5cc8c6143b0" providerId="LiveId" clId="{4398E968-5B17-4724-941A-6FBAA24850E8}" dt="2020-03-29T18:48:21.816" v="1605" actId="478"/>
          <ac:picMkLst>
            <pc:docMk/>
            <pc:sldMk cId="3710179115" sldId="273"/>
            <ac:picMk id="23" creationId="{2C7160A3-E0C0-4F46-8F39-2DEA7C83E1DD}"/>
          </ac:picMkLst>
        </pc:picChg>
        <pc:picChg chg="add mod modCrop">
          <ac:chgData name="" userId="a258f5cc8c6143b0" providerId="LiveId" clId="{4398E968-5B17-4724-941A-6FBAA24850E8}" dt="2020-03-29T18:56:55.137" v="1693" actId="164"/>
          <ac:picMkLst>
            <pc:docMk/>
            <pc:sldMk cId="3710179115" sldId="273"/>
            <ac:picMk id="24" creationId="{F0627B7F-099D-47E7-9419-0CD0FCAD3472}"/>
          </ac:picMkLst>
        </pc:picChg>
        <pc:picChg chg="add mod modCrop">
          <ac:chgData name="" userId="a258f5cc8c6143b0" providerId="LiveId" clId="{4398E968-5B17-4724-941A-6FBAA24850E8}" dt="2020-03-29T18:57:36.226" v="1748" actId="1038"/>
          <ac:picMkLst>
            <pc:docMk/>
            <pc:sldMk cId="3710179115" sldId="273"/>
            <ac:picMk id="25" creationId="{7C89FA7B-338A-47A0-856C-13F4F4B0DBB6}"/>
          </ac:picMkLst>
        </pc:picChg>
        <pc:picChg chg="add del mod modCrop">
          <ac:chgData name="" userId="a258f5cc8c6143b0" providerId="LiveId" clId="{4398E968-5B17-4724-941A-6FBAA24850E8}" dt="2020-03-29T18:56:55.137" v="1693" actId="164"/>
          <ac:picMkLst>
            <pc:docMk/>
            <pc:sldMk cId="3710179115" sldId="273"/>
            <ac:picMk id="26" creationId="{6378D698-896E-4F35-8B61-DB071E2D0EA8}"/>
          </ac:picMkLst>
        </pc:picChg>
        <pc:picChg chg="add del mod modCrop">
          <ac:chgData name="" userId="a258f5cc8c6143b0" providerId="LiveId" clId="{4398E968-5B17-4724-941A-6FBAA24850E8}" dt="2020-03-29T18:53:54.276" v="1667" actId="478"/>
          <ac:picMkLst>
            <pc:docMk/>
            <pc:sldMk cId="3710179115" sldId="273"/>
            <ac:picMk id="27" creationId="{39DFC1C5-983B-4136-8622-289A4C4E0107}"/>
          </ac:picMkLst>
        </pc:picChg>
        <pc:picChg chg="add mod modCrop">
          <ac:chgData name="" userId="a258f5cc8c6143b0" providerId="LiveId" clId="{4398E968-5B17-4724-941A-6FBAA24850E8}" dt="2020-03-29T18:56:55.137" v="1693" actId="164"/>
          <ac:picMkLst>
            <pc:docMk/>
            <pc:sldMk cId="3710179115" sldId="273"/>
            <ac:picMk id="28" creationId="{5997016A-1D59-4F0C-B394-48F8957FA704}"/>
          </ac:picMkLst>
        </pc:picChg>
        <pc:picChg chg="add mod">
          <ac:chgData name="" userId="a258f5cc8c6143b0" providerId="LiveId" clId="{4398E968-5B17-4724-941A-6FBAA24850E8}" dt="2020-03-29T19:02:12.240" v="1810" actId="571"/>
          <ac:picMkLst>
            <pc:docMk/>
            <pc:sldMk cId="3710179115" sldId="273"/>
            <ac:picMk id="45" creationId="{FB36FCB3-7809-485F-8552-43AF53753324}"/>
          </ac:picMkLst>
        </pc:picChg>
        <pc:picChg chg="add mod">
          <ac:chgData name="" userId="a258f5cc8c6143b0" providerId="LiveId" clId="{4398E968-5B17-4724-941A-6FBAA24850E8}" dt="2020-03-29T19:02:15.534" v="1812" actId="571"/>
          <ac:picMkLst>
            <pc:docMk/>
            <pc:sldMk cId="3710179115" sldId="273"/>
            <ac:picMk id="47" creationId="{9BD4690C-0383-4531-9201-042C3D128FFA}"/>
          </ac:picMkLst>
        </pc:picChg>
        <pc:cxnChg chg="add mod">
          <ac:chgData name="" userId="a258f5cc8c6143b0" providerId="LiveId" clId="{4398E968-5B17-4724-941A-6FBAA24850E8}" dt="2020-03-29T19:07:26.149" v="1914" actId="1582"/>
          <ac:cxnSpMkLst>
            <pc:docMk/>
            <pc:sldMk cId="3710179115" sldId="273"/>
            <ac:cxnSpMk id="60" creationId="{1C03DD85-F8BE-40BA-958E-BAA720F4348E}"/>
          </ac:cxnSpMkLst>
        </pc:cxnChg>
      </pc:sldChg>
      <pc:sldChg chg="modSp add">
        <pc:chgData name="" userId="a258f5cc8c6143b0" providerId="LiveId" clId="{4398E968-5B17-4724-941A-6FBAA24850E8}" dt="2020-03-29T19:17:23.208" v="2387" actId="404"/>
        <pc:sldMkLst>
          <pc:docMk/>
          <pc:sldMk cId="1094692602" sldId="274"/>
        </pc:sldMkLst>
        <pc:spChg chg="mod">
          <ac:chgData name="" userId="a258f5cc8c6143b0" providerId="LiveId" clId="{4398E968-5B17-4724-941A-6FBAA24850E8}" dt="2020-03-29T19:17:23.208" v="2387" actId="404"/>
          <ac:spMkLst>
            <pc:docMk/>
            <pc:sldMk cId="1094692602" sldId="274"/>
            <ac:spMk id="3" creationId="{268C9DD0-4615-4A65-BA4D-C8DAD2B72BCD}"/>
          </ac:spMkLst>
        </pc:spChg>
      </pc:sldChg>
      <pc:sldChg chg="addSp delSp modSp add">
        <pc:chgData name="" userId="a258f5cc8c6143b0" providerId="LiveId" clId="{4398E968-5B17-4724-941A-6FBAA24850E8}" dt="2020-03-29T19:32:37.397" v="3214" actId="20577"/>
        <pc:sldMkLst>
          <pc:docMk/>
          <pc:sldMk cId="3019742101" sldId="275"/>
        </pc:sldMkLst>
        <pc:spChg chg="mod">
          <ac:chgData name="" userId="a258f5cc8c6143b0" providerId="LiveId" clId="{4398E968-5B17-4724-941A-6FBAA24850E8}" dt="2020-03-29T19:13:48.120" v="2136" actId="20577"/>
          <ac:spMkLst>
            <pc:docMk/>
            <pc:sldMk cId="3019742101" sldId="275"/>
            <ac:spMk id="9" creationId="{7A5833CD-F7A0-4298-AECC-3DD6C6D15F76}"/>
          </ac:spMkLst>
        </pc:spChg>
        <pc:spChg chg="del mod">
          <ac:chgData name="" userId="a258f5cc8c6143b0" providerId="LiveId" clId="{4398E968-5B17-4724-941A-6FBAA24850E8}" dt="2020-03-29T19:14:15.030" v="2148"/>
          <ac:spMkLst>
            <pc:docMk/>
            <pc:sldMk cId="3019742101" sldId="275"/>
            <ac:spMk id="11" creationId="{CC4BC58A-64A1-49FB-BC26-37FBFA2E4749}"/>
          </ac:spMkLst>
        </pc:spChg>
        <pc:spChg chg="add mod">
          <ac:chgData name="" userId="a258f5cc8c6143b0" providerId="LiveId" clId="{4398E968-5B17-4724-941A-6FBAA24850E8}" dt="2020-03-29T19:32:37.397" v="3214" actId="20577"/>
          <ac:spMkLst>
            <pc:docMk/>
            <pc:sldMk cId="3019742101" sldId="275"/>
            <ac:spMk id="12" creationId="{CDC81A99-2D4D-44B3-828D-D2C5F1F6CA50}"/>
          </ac:spMkLst>
        </pc:spChg>
        <pc:grpChg chg="del">
          <ac:chgData name="" userId="a258f5cc8c6143b0" providerId="LiveId" clId="{4398E968-5B17-4724-941A-6FBAA24850E8}" dt="2020-03-29T19:13:34.037" v="2124" actId="478"/>
          <ac:grpSpMkLst>
            <pc:docMk/>
            <pc:sldMk cId="3019742101" sldId="275"/>
            <ac:grpSpMk id="10" creationId="{AFE9DE20-E6C4-4BA1-B3E8-7FB1CF7A6E12}"/>
          </ac:grpSpMkLst>
        </pc:grpChg>
      </pc:sldChg>
      <pc:sldChg chg="addSp delSp modSp add del">
        <pc:chgData name="" userId="a258f5cc8c6143b0" providerId="LiveId" clId="{4398E968-5B17-4724-941A-6FBAA24850E8}" dt="2020-04-02T08:47:23.824" v="3408" actId="2696"/>
        <pc:sldMkLst>
          <pc:docMk/>
          <pc:sldMk cId="2955013695" sldId="276"/>
        </pc:sldMkLst>
        <pc:spChg chg="del">
          <ac:chgData name="" userId="a258f5cc8c6143b0" providerId="LiveId" clId="{4398E968-5B17-4724-941A-6FBAA24850E8}" dt="2020-03-29T19:38:01.084" v="3345" actId="478"/>
          <ac:spMkLst>
            <pc:docMk/>
            <pc:sldMk cId="2955013695" sldId="276"/>
            <ac:spMk id="2" creationId="{B9F842AD-BE43-46FA-B368-99A498DC5AE0}"/>
          </ac:spMkLst>
        </pc:spChg>
        <pc:spChg chg="del">
          <ac:chgData name="" userId="a258f5cc8c6143b0" providerId="LiveId" clId="{4398E968-5B17-4724-941A-6FBAA24850E8}" dt="2020-03-29T19:38:01.084" v="3345" actId="478"/>
          <ac:spMkLst>
            <pc:docMk/>
            <pc:sldMk cId="2955013695" sldId="276"/>
            <ac:spMk id="3" creationId="{B790FF6F-7B91-4F2C-AB57-3B78259617A2}"/>
          </ac:spMkLst>
        </pc:spChg>
        <pc:spChg chg="add del mod">
          <ac:chgData name="" userId="a258f5cc8c6143b0" providerId="LiveId" clId="{4398E968-5B17-4724-941A-6FBAA24850E8}" dt="2020-03-29T19:38:08.723" v="3348"/>
          <ac:spMkLst>
            <pc:docMk/>
            <pc:sldMk cId="2955013695" sldId="276"/>
            <ac:spMk id="4" creationId="{AD44A079-260B-4CE3-8836-5819C74F1CCF}"/>
          </ac:spMkLst>
        </pc:spChg>
        <pc:spChg chg="add mod">
          <ac:chgData name="" userId="a258f5cc8c6143b0" providerId="LiveId" clId="{4398E968-5B17-4724-941A-6FBAA24850E8}" dt="2020-03-29T19:38:55.274" v="3394" actId="1076"/>
          <ac:spMkLst>
            <pc:docMk/>
            <pc:sldMk cId="2955013695" sldId="276"/>
            <ac:spMk id="5" creationId="{4065C534-F108-4423-B5E1-B7D4E0644782}"/>
          </ac:spMkLst>
        </pc:spChg>
      </pc:sldChg>
      <pc:sldChg chg="add del">
        <pc:chgData name="" userId="a258f5cc8c6143b0" providerId="LiveId" clId="{4398E968-5B17-4724-941A-6FBAA24850E8}" dt="2020-04-02T08:47:57.704" v="3423" actId="2696"/>
        <pc:sldMkLst>
          <pc:docMk/>
          <pc:sldMk cId="2018227471" sldId="277"/>
        </pc:sldMkLst>
      </pc:sldChg>
      <pc:sldChg chg="add del">
        <pc:chgData name="" userId="a258f5cc8c6143b0" providerId="LiveId" clId="{4398E968-5B17-4724-941A-6FBAA24850E8}" dt="2020-04-02T08:47:58.241" v="3425" actId="2696"/>
        <pc:sldMkLst>
          <pc:docMk/>
          <pc:sldMk cId="2338807338" sldId="278"/>
        </pc:sldMkLst>
      </pc:sldChg>
      <pc:sldChg chg="add del">
        <pc:chgData name="" userId="a258f5cc8c6143b0" providerId="LiveId" clId="{4398E968-5B17-4724-941A-6FBAA24850E8}" dt="2020-04-02T08:47:57.066" v="3422" actId="2696"/>
        <pc:sldMkLst>
          <pc:docMk/>
          <pc:sldMk cId="2342277067" sldId="279"/>
        </pc:sldMkLst>
      </pc:sldChg>
      <pc:sldChg chg="add del">
        <pc:chgData name="" userId="a258f5cc8c6143b0" providerId="LiveId" clId="{4398E968-5B17-4724-941A-6FBAA24850E8}" dt="2020-04-02T08:47:57.066" v="3421" actId="2696"/>
        <pc:sldMkLst>
          <pc:docMk/>
          <pc:sldMk cId="1316974112" sldId="281"/>
        </pc:sldMkLst>
      </pc:sldChg>
      <pc:sldChg chg="add del">
        <pc:chgData name="" userId="a258f5cc8c6143b0" providerId="LiveId" clId="{4398E968-5B17-4724-941A-6FBAA24850E8}" dt="2020-04-02T08:47:58.241" v="3426" actId="2696"/>
        <pc:sldMkLst>
          <pc:docMk/>
          <pc:sldMk cId="807499625" sldId="282"/>
        </pc:sldMkLst>
      </pc:sldChg>
      <pc:sldChg chg="add del">
        <pc:chgData name="" userId="a258f5cc8c6143b0" providerId="LiveId" clId="{4398E968-5B17-4724-941A-6FBAA24850E8}" dt="2020-04-02T08:47:58.241" v="3424" actId="2696"/>
        <pc:sldMkLst>
          <pc:docMk/>
          <pc:sldMk cId="4047697671" sldId="283"/>
        </pc:sldMkLst>
      </pc:sldChg>
    </pc:docChg>
  </pc:docChgLst>
  <pc:docChgLst>
    <pc:chgData userId="a258f5cc8c6143b0" providerId="LiveId" clId="{41A4279D-99DD-40D9-A762-B7516318F276}"/>
    <pc:docChg chg="undo custSel addSld delSld modSld sldOrd">
      <pc:chgData name="" userId="a258f5cc8c6143b0" providerId="LiveId" clId="{41A4279D-99DD-40D9-A762-B7516318F276}" dt="2020-03-23T20:04:13.961" v="10639" actId="6549"/>
      <pc:docMkLst>
        <pc:docMk/>
      </pc:docMkLst>
      <pc:sldChg chg="addSp delSp modSp add">
        <pc:chgData name="" userId="a258f5cc8c6143b0" providerId="LiveId" clId="{41A4279D-99DD-40D9-A762-B7516318F276}" dt="2020-03-23T18:30:53.185" v="8689" actId="20577"/>
        <pc:sldMkLst>
          <pc:docMk/>
          <pc:sldMk cId="341144133" sldId="260"/>
        </pc:sldMkLst>
        <pc:spChg chg="mod">
          <ac:chgData name="" userId="a258f5cc8c6143b0" providerId="LiveId" clId="{41A4279D-99DD-40D9-A762-B7516318F276}" dt="2020-03-23T18:30:53.185" v="8689" actId="20577"/>
          <ac:spMkLst>
            <pc:docMk/>
            <pc:sldMk cId="341144133" sldId="260"/>
            <ac:spMk id="3" creationId="{B1F2E878-0B7D-46B4-ABF8-FC8389923271}"/>
          </ac:spMkLst>
        </pc:spChg>
        <pc:spChg chg="add del mod">
          <ac:chgData name="" userId="a258f5cc8c6143b0" providerId="LiveId" clId="{41A4279D-99DD-40D9-A762-B7516318F276}" dt="2020-03-23T14:51:10.601" v="2212"/>
          <ac:spMkLst>
            <pc:docMk/>
            <pc:sldMk cId="341144133" sldId="260"/>
            <ac:spMk id="5" creationId="{EFE5DEC8-FB29-41E4-8C34-29DBAE2F9DDB}"/>
          </ac:spMkLst>
        </pc:spChg>
        <pc:spChg chg="mod">
          <ac:chgData name="" userId="a258f5cc8c6143b0" providerId="LiveId" clId="{41A4279D-99DD-40D9-A762-B7516318F276}" dt="2020-03-23T18:19:24.634" v="8538" actId="2711"/>
          <ac:spMkLst>
            <pc:docMk/>
            <pc:sldMk cId="341144133" sldId="260"/>
            <ac:spMk id="7" creationId="{C088B260-B0D1-4DA2-B36C-6518DC43612E}"/>
          </ac:spMkLst>
        </pc:spChg>
        <pc:spChg chg="mod">
          <ac:chgData name="" userId="a258f5cc8c6143b0" providerId="LiveId" clId="{41A4279D-99DD-40D9-A762-B7516318F276}" dt="2020-03-23T18:23:12.054" v="8612" actId="1036"/>
          <ac:spMkLst>
            <pc:docMk/>
            <pc:sldMk cId="341144133" sldId="260"/>
            <ac:spMk id="12" creationId="{1C68858A-8A67-4250-B6AF-F1481C597E1F}"/>
          </ac:spMkLst>
        </pc:spChg>
        <pc:spChg chg="add del mod">
          <ac:chgData name="" userId="a258f5cc8c6143b0" providerId="LiveId" clId="{41A4279D-99DD-40D9-A762-B7516318F276}" dt="2020-03-23T14:51:27.287" v="2230"/>
          <ac:spMkLst>
            <pc:docMk/>
            <pc:sldMk cId="341144133" sldId="260"/>
            <ac:spMk id="14" creationId="{EF6DAFD3-FA0D-4C2D-9E05-B0E9C8D8C950}"/>
          </ac:spMkLst>
        </pc:spChg>
        <pc:spChg chg="add del mod">
          <ac:chgData name="" userId="a258f5cc8c6143b0" providerId="LiveId" clId="{41A4279D-99DD-40D9-A762-B7516318F276}" dt="2020-03-23T18:19:56.317" v="8543"/>
          <ac:spMkLst>
            <pc:docMk/>
            <pc:sldMk cId="341144133" sldId="260"/>
            <ac:spMk id="15" creationId="{982BEBB8-873B-490B-9530-58855837E1B6}"/>
          </ac:spMkLst>
        </pc:spChg>
        <pc:spChg chg="add mod">
          <ac:chgData name="" userId="a258f5cc8c6143b0" providerId="LiveId" clId="{41A4279D-99DD-40D9-A762-B7516318F276}" dt="2020-03-23T18:23:12.054" v="8612" actId="1036"/>
          <ac:spMkLst>
            <pc:docMk/>
            <pc:sldMk cId="341144133" sldId="260"/>
            <ac:spMk id="17" creationId="{F41EF7D0-88EE-4735-BAE8-9F3F8643B8F7}"/>
          </ac:spMkLst>
        </pc:spChg>
        <pc:spChg chg="add mod">
          <ac:chgData name="" userId="a258f5cc8c6143b0" providerId="LiveId" clId="{41A4279D-99DD-40D9-A762-B7516318F276}" dt="2020-03-23T18:30:48.235" v="8687" actId="164"/>
          <ac:spMkLst>
            <pc:docMk/>
            <pc:sldMk cId="341144133" sldId="260"/>
            <ac:spMk id="19" creationId="{E75C87CC-D103-4196-8BEA-1D99F771B37D}"/>
          </ac:spMkLst>
        </pc:spChg>
        <pc:spChg chg="add mod ord">
          <ac:chgData name="" userId="a258f5cc8c6143b0" providerId="LiveId" clId="{41A4279D-99DD-40D9-A762-B7516318F276}" dt="2020-03-23T18:30:48.235" v="8687" actId="164"/>
          <ac:spMkLst>
            <pc:docMk/>
            <pc:sldMk cId="341144133" sldId="260"/>
            <ac:spMk id="20" creationId="{4A1DEF12-C03B-40C9-B908-368FD6E0FB01}"/>
          </ac:spMkLst>
        </pc:spChg>
        <pc:grpChg chg="add del mod">
          <ac:chgData name="" userId="a258f5cc8c6143b0" providerId="LiveId" clId="{41A4279D-99DD-40D9-A762-B7516318F276}" dt="2020-03-23T14:49:22.079" v="2164"/>
          <ac:grpSpMkLst>
            <pc:docMk/>
            <pc:sldMk cId="341144133" sldId="260"/>
            <ac:grpSpMk id="6" creationId="{9EBDE1EE-1E9A-40A3-BECC-11A15956A59A}"/>
          </ac:grpSpMkLst>
        </pc:grpChg>
        <pc:grpChg chg="add mod">
          <ac:chgData name="" userId="a258f5cc8c6143b0" providerId="LiveId" clId="{41A4279D-99DD-40D9-A762-B7516318F276}" dt="2020-03-23T14:54:18.062" v="2345" actId="164"/>
          <ac:grpSpMkLst>
            <pc:docMk/>
            <pc:sldMk cId="341144133" sldId="260"/>
            <ac:grpSpMk id="10" creationId="{009A4809-28CE-4657-B26A-CBBF58B7329B}"/>
          </ac:grpSpMkLst>
        </pc:grpChg>
        <pc:grpChg chg="add mod">
          <ac:chgData name="" userId="a258f5cc8c6143b0" providerId="LiveId" clId="{41A4279D-99DD-40D9-A762-B7516318F276}" dt="2020-03-23T18:23:15.118" v="8613" actId="1076"/>
          <ac:grpSpMkLst>
            <pc:docMk/>
            <pc:sldMk cId="341144133" sldId="260"/>
            <ac:grpSpMk id="18" creationId="{D9AEB4FC-E3CE-4A86-B521-716CC97AC69D}"/>
          </ac:grpSpMkLst>
        </pc:grpChg>
        <pc:grpChg chg="add mod">
          <ac:chgData name="" userId="a258f5cc8c6143b0" providerId="LiveId" clId="{41A4279D-99DD-40D9-A762-B7516318F276}" dt="2020-03-23T18:30:48.235" v="8687" actId="164"/>
          <ac:grpSpMkLst>
            <pc:docMk/>
            <pc:sldMk cId="341144133" sldId="260"/>
            <ac:grpSpMk id="21" creationId="{EF5137E6-E9F2-46AB-82CF-2AE44DB889A0}"/>
          </ac:grpSpMkLst>
        </pc:grpChg>
        <pc:picChg chg="add del mod">
          <ac:chgData name="" userId="a258f5cc8c6143b0" providerId="LiveId" clId="{41A4279D-99DD-40D9-A762-B7516318F276}" dt="2020-03-23T14:31:11.557" v="1847" actId="478"/>
          <ac:picMkLst>
            <pc:docMk/>
            <pc:sldMk cId="341144133" sldId="260"/>
            <ac:picMk id="2" creationId="{9FF043E1-D6B4-4E60-A5FF-BB11142DBFDF}"/>
          </ac:picMkLst>
        </pc:picChg>
        <pc:picChg chg="del mod">
          <ac:chgData name="" userId="a258f5cc8c6143b0" providerId="LiveId" clId="{41A4279D-99DD-40D9-A762-B7516318F276}" dt="2020-03-23T14:31:09.861" v="1846" actId="478"/>
          <ac:picMkLst>
            <pc:docMk/>
            <pc:sldMk cId="341144133" sldId="260"/>
            <ac:picMk id="4" creationId="{D12D2D2F-C158-4113-8BD1-B9A80B5D8639}"/>
          </ac:picMkLst>
        </pc:picChg>
        <pc:picChg chg="add del mod">
          <ac:chgData name="" userId="a258f5cc8c6143b0" providerId="LiveId" clId="{41A4279D-99DD-40D9-A762-B7516318F276}" dt="2020-03-23T14:50:45.291" v="2198" actId="478"/>
          <ac:picMkLst>
            <pc:docMk/>
            <pc:sldMk cId="341144133" sldId="260"/>
            <ac:picMk id="13" creationId="{837E3554-9808-47B8-8771-1F367C7A0CDC}"/>
          </ac:picMkLst>
        </pc:picChg>
        <pc:picChg chg="add mod">
          <ac:chgData name="" userId="a258f5cc8c6143b0" providerId="LiveId" clId="{41A4279D-99DD-40D9-A762-B7516318F276}" dt="2020-03-23T14:54:18.062" v="2345" actId="164"/>
          <ac:picMkLst>
            <pc:docMk/>
            <pc:sldMk cId="341144133" sldId="260"/>
            <ac:picMk id="16" creationId="{B233A737-A8E5-48FE-B703-B81A18A40455}"/>
          </ac:picMkLst>
        </pc:picChg>
      </pc:sldChg>
      <pc:sldChg chg="addSp delSp modSp add">
        <pc:chgData name="" userId="a258f5cc8c6143b0" providerId="LiveId" clId="{41A4279D-99DD-40D9-A762-B7516318F276}" dt="2020-03-23T18:57:28.978" v="8909" actId="1076"/>
        <pc:sldMkLst>
          <pc:docMk/>
          <pc:sldMk cId="1900519956" sldId="261"/>
        </pc:sldMkLst>
        <pc:spChg chg="add mod ord">
          <ac:chgData name="" userId="a258f5cc8c6143b0" providerId="LiveId" clId="{41A4279D-99DD-40D9-A762-B7516318F276}" dt="2020-03-23T18:30:36.522" v="8684" actId="164"/>
          <ac:spMkLst>
            <pc:docMk/>
            <pc:sldMk cId="1900519956" sldId="261"/>
            <ac:spMk id="2" creationId="{DB9D077C-ED54-462C-9DA6-FCF45E018387}"/>
          </ac:spMkLst>
        </pc:spChg>
        <pc:spChg chg="mod">
          <ac:chgData name="" userId="a258f5cc8c6143b0" providerId="LiveId" clId="{41A4279D-99DD-40D9-A762-B7516318F276}" dt="2020-03-23T18:57:05.189" v="8906" actId="14100"/>
          <ac:spMkLst>
            <pc:docMk/>
            <pc:sldMk cId="1900519956" sldId="261"/>
            <ac:spMk id="3" creationId="{5FA47240-825A-404A-92A0-2B21CB10FC6D}"/>
          </ac:spMkLst>
        </pc:spChg>
        <pc:spChg chg="add del mod">
          <ac:chgData name="" userId="a258f5cc8c6143b0" providerId="LiveId" clId="{41A4279D-99DD-40D9-A762-B7516318F276}" dt="2020-03-23T18:20:05.381" v="8549" actId="478"/>
          <ac:spMkLst>
            <pc:docMk/>
            <pc:sldMk cId="1900519956" sldId="261"/>
            <ac:spMk id="5" creationId="{16C96606-C315-41AB-A92B-A993EFACB74C}"/>
          </ac:spMkLst>
        </pc:spChg>
        <pc:spChg chg="mod">
          <ac:chgData name="" userId="a258f5cc8c6143b0" providerId="LiveId" clId="{41A4279D-99DD-40D9-A762-B7516318F276}" dt="2020-03-23T18:28:59.111" v="8665" actId="403"/>
          <ac:spMkLst>
            <pc:docMk/>
            <pc:sldMk cId="1900519956" sldId="261"/>
            <ac:spMk id="8" creationId="{77B5D17C-2004-4CA0-AAF9-8BE3BB93736B}"/>
          </ac:spMkLst>
        </pc:spChg>
        <pc:spChg chg="add del">
          <ac:chgData name="" userId="a258f5cc8c6143b0" providerId="LiveId" clId="{41A4279D-99DD-40D9-A762-B7516318F276}" dt="2020-03-23T18:38:43.994" v="8798" actId="478"/>
          <ac:spMkLst>
            <pc:docMk/>
            <pc:sldMk cId="1900519956" sldId="261"/>
            <ac:spMk id="14" creationId="{70DFDD28-E969-4F6A-93DA-3C936210D16A}"/>
          </ac:spMkLst>
        </pc:spChg>
        <pc:spChg chg="add mod">
          <ac:chgData name="" userId="a258f5cc8c6143b0" providerId="LiveId" clId="{41A4279D-99DD-40D9-A762-B7516318F276}" dt="2020-03-23T18:57:20.031" v="8908" actId="1076"/>
          <ac:spMkLst>
            <pc:docMk/>
            <pc:sldMk cId="1900519956" sldId="261"/>
            <ac:spMk id="27" creationId="{45F66DA6-CF51-46F5-9546-A9168837BFC8}"/>
          </ac:spMkLst>
        </pc:spChg>
        <pc:grpChg chg="add mod">
          <ac:chgData name="" userId="a258f5cc8c6143b0" providerId="LiveId" clId="{41A4279D-99DD-40D9-A762-B7516318F276}" dt="2020-03-23T18:30:43.130" v="8686" actId="164"/>
          <ac:grpSpMkLst>
            <pc:docMk/>
            <pc:sldMk cId="1900519956" sldId="261"/>
            <ac:grpSpMk id="6" creationId="{4900CC6C-1F96-4DD7-8A4A-CA214753C478}"/>
          </ac:grpSpMkLst>
        </pc:grpChg>
        <pc:grpChg chg="add mod ord">
          <ac:chgData name="" userId="a258f5cc8c6143b0" providerId="LiveId" clId="{41A4279D-99DD-40D9-A762-B7516318F276}" dt="2020-03-23T18:30:43.130" v="8686" actId="164"/>
          <ac:grpSpMkLst>
            <pc:docMk/>
            <pc:sldMk cId="1900519956" sldId="261"/>
            <ac:grpSpMk id="12" creationId="{69E3EF22-02D7-45C3-B28C-611899AAE035}"/>
          </ac:grpSpMkLst>
        </pc:grpChg>
        <pc:grpChg chg="add mod">
          <ac:chgData name="" userId="a258f5cc8c6143b0" providerId="LiveId" clId="{41A4279D-99DD-40D9-A762-B7516318F276}" dt="2020-03-23T18:57:28.978" v="8909" actId="1076"/>
          <ac:grpSpMkLst>
            <pc:docMk/>
            <pc:sldMk cId="1900519956" sldId="261"/>
            <ac:grpSpMk id="13" creationId="{B7274360-64D5-4F10-9774-7A3A196B1BB0}"/>
          </ac:grpSpMkLst>
        </pc:grpChg>
        <pc:picChg chg="add del mod">
          <ac:chgData name="" userId="a258f5cc8c6143b0" providerId="LiveId" clId="{41A4279D-99DD-40D9-A762-B7516318F276}" dt="2020-03-23T14:23:12.628" v="1443" actId="478"/>
          <ac:picMkLst>
            <pc:docMk/>
            <pc:sldMk cId="1900519956" sldId="261"/>
            <ac:picMk id="4" creationId="{34B6B68E-172B-4CDA-98E2-1EFB8B129F7A}"/>
          </ac:picMkLst>
        </pc:picChg>
        <pc:picChg chg="mod">
          <ac:chgData name="" userId="a258f5cc8c6143b0" providerId="LiveId" clId="{41A4279D-99DD-40D9-A762-B7516318F276}" dt="2020-03-23T18:26:29.449" v="8637" actId="1076"/>
          <ac:picMkLst>
            <pc:docMk/>
            <pc:sldMk cId="1900519956" sldId="261"/>
            <ac:picMk id="7" creationId="{C677779D-2CF6-4DC6-B65F-7BD9F8AB31F5}"/>
          </ac:picMkLst>
        </pc:picChg>
        <pc:picChg chg="add mod">
          <ac:chgData name="" userId="a258f5cc8c6143b0" providerId="LiveId" clId="{41A4279D-99DD-40D9-A762-B7516318F276}" dt="2020-03-23T18:30:43.130" v="8686" actId="164"/>
          <ac:picMkLst>
            <pc:docMk/>
            <pc:sldMk cId="1900519956" sldId="261"/>
            <ac:picMk id="9" creationId="{284A727F-39CA-4BB5-B4F5-805D5E861F65}"/>
          </ac:picMkLst>
        </pc:picChg>
        <pc:picChg chg="add del mod">
          <ac:chgData name="" userId="a258f5cc8c6143b0" providerId="LiveId" clId="{41A4279D-99DD-40D9-A762-B7516318F276}" dt="2020-03-23T18:39:45.216" v="8808" actId="478"/>
          <ac:picMkLst>
            <pc:docMk/>
            <pc:sldMk cId="1900519956" sldId="261"/>
            <ac:picMk id="16" creationId="{54C59372-8458-4327-8240-A8A4D8A57848}"/>
          </ac:picMkLst>
        </pc:picChg>
        <pc:picChg chg="add del mod">
          <ac:chgData name="" userId="a258f5cc8c6143b0" providerId="LiveId" clId="{41A4279D-99DD-40D9-A762-B7516318F276}" dt="2020-03-23T18:52:00.281" v="8838" actId="478"/>
          <ac:picMkLst>
            <pc:docMk/>
            <pc:sldMk cId="1900519956" sldId="261"/>
            <ac:picMk id="18" creationId="{E291C02A-582C-4882-AE39-D0647EC3B626}"/>
          </ac:picMkLst>
        </pc:picChg>
        <pc:picChg chg="add del mod">
          <ac:chgData name="" userId="a258f5cc8c6143b0" providerId="LiveId" clId="{41A4279D-99DD-40D9-A762-B7516318F276}" dt="2020-03-23T18:40:37.115" v="8819" actId="478"/>
          <ac:picMkLst>
            <pc:docMk/>
            <pc:sldMk cId="1900519956" sldId="261"/>
            <ac:picMk id="20" creationId="{B4AD294D-022B-49AB-A52D-ABFE895C4E95}"/>
          </ac:picMkLst>
        </pc:picChg>
        <pc:picChg chg="add del mod">
          <ac:chgData name="" userId="a258f5cc8c6143b0" providerId="LiveId" clId="{41A4279D-99DD-40D9-A762-B7516318F276}" dt="2020-03-23T18:51:45.656" v="8832" actId="478"/>
          <ac:picMkLst>
            <pc:docMk/>
            <pc:sldMk cId="1900519956" sldId="261"/>
            <ac:picMk id="22" creationId="{2789B1AB-A387-45FE-9442-30387D2CED24}"/>
          </ac:picMkLst>
        </pc:picChg>
        <pc:picChg chg="add mod">
          <ac:chgData name="" userId="a258f5cc8c6143b0" providerId="LiveId" clId="{41A4279D-99DD-40D9-A762-B7516318F276}" dt="2020-03-23T18:57:11.772" v="8907" actId="1076"/>
          <ac:picMkLst>
            <pc:docMk/>
            <pc:sldMk cId="1900519956" sldId="261"/>
            <ac:picMk id="24" creationId="{9EEAEE23-43FE-43D0-8A7F-A840AAC25899}"/>
          </ac:picMkLst>
        </pc:picChg>
        <pc:picChg chg="add mod">
          <ac:chgData name="" userId="a258f5cc8c6143b0" providerId="LiveId" clId="{41A4279D-99DD-40D9-A762-B7516318F276}" dt="2020-03-23T18:57:11.772" v="8907" actId="1076"/>
          <ac:picMkLst>
            <pc:docMk/>
            <pc:sldMk cId="1900519956" sldId="261"/>
            <ac:picMk id="26" creationId="{55484524-5226-4309-B164-C1D6B4F3B656}"/>
          </ac:picMkLst>
        </pc:picChg>
        <pc:cxnChg chg="add mod">
          <ac:chgData name="" userId="a258f5cc8c6143b0" providerId="LiveId" clId="{41A4279D-99DD-40D9-A762-B7516318F276}" dt="2020-03-23T18:30:36.522" v="8684" actId="164"/>
          <ac:cxnSpMkLst>
            <pc:docMk/>
            <pc:sldMk cId="1900519956" sldId="261"/>
            <ac:cxnSpMk id="11" creationId="{676C4D0F-0BDD-4318-8F1E-AFD26C945E3F}"/>
          </ac:cxnSpMkLst>
        </pc:cxnChg>
      </pc:sldChg>
      <pc:sldChg chg="addSp delSp modSp add">
        <pc:chgData name="" userId="a258f5cc8c6143b0" providerId="LiveId" clId="{41A4279D-99DD-40D9-A762-B7516318F276}" dt="2020-03-23T18:58:06.854" v="8910" actId="2711"/>
        <pc:sldMkLst>
          <pc:docMk/>
          <pc:sldMk cId="3424064880" sldId="262"/>
        </pc:sldMkLst>
        <pc:spChg chg="add del mod">
          <ac:chgData name="" userId="a258f5cc8c6143b0" providerId="LiveId" clId="{41A4279D-99DD-40D9-A762-B7516318F276}" dt="2020-03-23T17:16:54.931" v="6835"/>
          <ac:spMkLst>
            <pc:docMk/>
            <pc:sldMk cId="3424064880" sldId="262"/>
            <ac:spMk id="2" creationId="{A1E40ABE-E927-48E8-9CE4-73A71E6A576A}"/>
          </ac:spMkLst>
        </pc:spChg>
        <pc:spChg chg="mod">
          <ac:chgData name="" userId="a258f5cc8c6143b0" providerId="LiveId" clId="{41A4279D-99DD-40D9-A762-B7516318F276}" dt="2020-03-23T18:58:06.854" v="8910" actId="2711"/>
          <ac:spMkLst>
            <pc:docMk/>
            <pc:sldMk cId="3424064880" sldId="262"/>
            <ac:spMk id="3" creationId="{B1F2E878-0B7D-46B4-ABF8-FC8389923271}"/>
          </ac:spMkLst>
        </pc:spChg>
        <pc:spChg chg="add mod">
          <ac:chgData name="" userId="a258f5cc8c6143b0" providerId="LiveId" clId="{41A4279D-99DD-40D9-A762-B7516318F276}" dt="2020-03-23T18:02:56.212" v="8033" actId="20577"/>
          <ac:spMkLst>
            <pc:docMk/>
            <pc:sldMk cId="3424064880" sldId="262"/>
            <ac:spMk id="5" creationId="{70694653-0A9A-4543-B72D-84DD087E603D}"/>
          </ac:spMkLst>
        </pc:spChg>
        <pc:spChg chg="mod">
          <ac:chgData name="" userId="a258f5cc8c6143b0" providerId="LiveId" clId="{41A4279D-99DD-40D9-A762-B7516318F276}" dt="2020-03-23T18:58:06.854" v="8910" actId="2711"/>
          <ac:spMkLst>
            <pc:docMk/>
            <pc:sldMk cId="3424064880" sldId="262"/>
            <ac:spMk id="7" creationId="{C088B260-B0D1-4DA2-B36C-6518DC43612E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14" creationId="{3FD2BE93-6234-4600-891C-49B9A7FE0FC2}"/>
          </ac:spMkLst>
        </pc:spChg>
        <pc:spChg chg="del">
          <ac:chgData name="" userId="a258f5cc8c6143b0" providerId="LiveId" clId="{41A4279D-99DD-40D9-A762-B7516318F276}" dt="2020-03-23T16:49:22.887" v="5356" actId="478"/>
          <ac:spMkLst>
            <pc:docMk/>
            <pc:sldMk cId="3424064880" sldId="262"/>
            <ac:spMk id="15" creationId="{982BEBB8-873B-490B-9530-58855837E1B6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19" creationId="{D1885030-5911-4513-BED7-97A68D41A743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20" creationId="{20274BEC-18FA-4C73-998D-0C78B06D641C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1" creationId="{A65F26FC-B84A-4007-BE4D-C3D88605F5CE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2" creationId="{E79CEEB3-302D-458F-AAAF-F70AD1E8A3F9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3" creationId="{CE792BD9-6690-4E26-8008-04C26A029A0D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4" creationId="{34E2D72C-CF49-4CDE-AA8B-04EFE814CCD6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5" creationId="{0C47572D-484E-4123-8644-5D2ADA383EC7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6" creationId="{3B30B4C1-58AC-4C50-953E-12ECD40A8CB7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7" creationId="{5773401F-A1B5-41F6-BE92-FE96CF4D48F3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8" creationId="{59DE6A42-5E5E-425C-998D-3E3502BCA7EA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29" creationId="{AF81A344-7CF8-464F-99C1-05208E9CA066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30" creationId="{648C0F30-5A20-4CCA-B716-BCF396AD9D18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41" creationId="{6C537F24-6D94-40CA-A364-E7E7E47AF4B3}"/>
          </ac:spMkLst>
        </pc:spChg>
        <pc:spChg chg="mod topLvl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42" creationId="{D4B2BD6F-1ECB-4E79-ACE4-D33FCB4033B0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43" creationId="{3EE7A725-8E6C-4B23-A0FC-5610E136CC03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44" creationId="{EFD904C6-DEA1-45F4-9FE1-6094DCDF278C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45" creationId="{72F06341-BE68-4E32-9888-BD27783E9E3A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46" creationId="{222E418D-DD30-469E-B436-D37AEE024F9D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47" creationId="{51AEB64A-F47F-4CA8-B180-813488148BA2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3" creationId="{70A8F662-9BB7-476D-88B4-DECE058EF329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4" creationId="{7591B338-5459-427E-AB70-3F17C8501DB1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5" creationId="{3DE65EAE-C3D5-4158-B9B1-5E9B0F2A7D37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6" creationId="{B5A3A33F-8D99-4A40-9990-F64644A3D062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7" creationId="{6F928BA4-28DD-4C58-B57C-1055EADC843F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8" creationId="{B38CAF91-5F00-4B58-A03A-0ABEFAC3AADB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59" creationId="{9B2437EC-E601-4B4C-8FC1-4F55E752F83B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0" creationId="{53304704-3E4D-400C-B540-0280E6892461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1" creationId="{825AC194-0C4D-4FFA-8AF9-D8DAB6230D7D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2" creationId="{BF3576C7-90A4-4603-9209-AB6A0E88ED57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3" creationId="{81FD8907-6CFF-4DAB-AB79-A134A13BF5CB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4" creationId="{2152BA4F-C65E-4F8E-9770-C395DBF36DF1}"/>
          </ac:spMkLst>
        </pc:spChg>
        <pc:spChg chg="mod topLvl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65" creationId="{D5DFF836-F593-4300-ABCF-6DAD1EA45D02}"/>
          </ac:spMkLst>
        </pc:spChg>
        <pc:spChg chg="add mod">
          <ac:chgData name="" userId="a258f5cc8c6143b0" providerId="LiveId" clId="{41A4279D-99DD-40D9-A762-B7516318F276}" dt="2020-03-23T17:16:29.350" v="6823" actId="571"/>
          <ac:spMkLst>
            <pc:docMk/>
            <pc:sldMk cId="3424064880" sldId="262"/>
            <ac:spMk id="76" creationId="{B519D872-D9DF-4A9B-8C64-0E097872FE8D}"/>
          </ac:spMkLst>
        </pc:spChg>
        <pc:spChg chg="add mod">
          <ac:chgData name="" userId="a258f5cc8c6143b0" providerId="LiveId" clId="{41A4279D-99DD-40D9-A762-B7516318F276}" dt="2020-03-23T17:16:34.295" v="6825" actId="571"/>
          <ac:spMkLst>
            <pc:docMk/>
            <pc:sldMk cId="3424064880" sldId="262"/>
            <ac:spMk id="77" creationId="{59A47AD3-2853-4A60-B375-CB9D39EDEB6F}"/>
          </ac:spMkLst>
        </pc:spChg>
        <pc:spChg chg="add mod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78" creationId="{C9BB12A3-BCEB-4BCF-AC39-CEEA005B3549}"/>
          </ac:spMkLst>
        </pc:spChg>
        <pc:spChg chg="add mod">
          <ac:chgData name="" userId="a258f5cc8c6143b0" providerId="LiveId" clId="{41A4279D-99DD-40D9-A762-B7516318F276}" dt="2020-03-23T17:39:57.236" v="7058" actId="164"/>
          <ac:spMkLst>
            <pc:docMk/>
            <pc:sldMk cId="3424064880" sldId="262"/>
            <ac:spMk id="79" creationId="{46C6900A-8EE5-401E-BDF8-07E42D2E200F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0" creationId="{3B597AC4-9B80-4FA3-AD01-10DD987A875D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1" creationId="{431AE659-D71C-4BCC-B8AE-9B14752F5F1D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2" creationId="{AFB0F628-64FF-48E1-BA6C-07AD0C985E76}"/>
          </ac:spMkLst>
        </pc:spChg>
        <pc:spChg chg="add mod">
          <ac:chgData name="" userId="a258f5cc8c6143b0" providerId="LiveId" clId="{41A4279D-99DD-40D9-A762-B7516318F276}" dt="2020-03-23T17:41:23.896" v="7064" actId="207"/>
          <ac:spMkLst>
            <pc:docMk/>
            <pc:sldMk cId="3424064880" sldId="262"/>
            <ac:spMk id="83" creationId="{7577AC2D-1622-4D2A-BB34-2A1EBCE8EC15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4" creationId="{E15F3A41-E05E-4DAF-B0EE-DF6AA72AF7CD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5" creationId="{02DE370C-D052-4A9D-8529-8B2301D361CE}"/>
          </ac:spMkLst>
        </pc:spChg>
        <pc:spChg chg="add mod">
          <ac:chgData name="" userId="a258f5cc8c6143b0" providerId="LiveId" clId="{41A4279D-99DD-40D9-A762-B7516318F276}" dt="2020-03-23T17:39:36.231" v="7054" actId="164"/>
          <ac:spMkLst>
            <pc:docMk/>
            <pc:sldMk cId="3424064880" sldId="262"/>
            <ac:spMk id="86" creationId="{DA7C7630-EF33-4C76-9E66-1F4DDC99F54F}"/>
          </ac:spMkLst>
        </pc:spChg>
        <pc:grpChg chg="add mod">
          <ac:chgData name="" userId="a258f5cc8c6143b0" providerId="LiveId" clId="{41A4279D-99DD-40D9-A762-B7516318F276}" dt="2020-03-23T18:58:06.854" v="8910" actId="2711"/>
          <ac:grpSpMkLst>
            <pc:docMk/>
            <pc:sldMk cId="3424064880" sldId="262"/>
            <ac:grpSpMk id="6" creationId="{6A581CD5-E403-4EB4-804A-B343CE03D38A}"/>
          </ac:grpSpMkLst>
        </pc:grpChg>
        <pc:grpChg chg="add mod">
          <ac:chgData name="" userId="a258f5cc8c6143b0" providerId="LiveId" clId="{41A4279D-99DD-40D9-A762-B7516318F276}" dt="2020-03-23T18:58:06.854" v="8910" actId="2711"/>
          <ac:grpSpMkLst>
            <pc:docMk/>
            <pc:sldMk cId="3424064880" sldId="262"/>
            <ac:grpSpMk id="8" creationId="{73F0602F-CA71-474E-A81A-4516EA54362A}"/>
          </ac:grpSpMkLst>
        </pc:grpChg>
        <pc:grpChg chg="add del mod">
          <ac:chgData name="" userId="a258f5cc8c6143b0" providerId="LiveId" clId="{41A4279D-99DD-40D9-A762-B7516318F276}" dt="2020-03-23T17:36:35.693" v="7018" actId="165"/>
          <ac:grpSpMkLst>
            <pc:docMk/>
            <pc:sldMk cId="3424064880" sldId="262"/>
            <ac:grpSpMk id="13" creationId="{7A7EEFCA-BF82-4AA7-9C0A-C422A30B3FF3}"/>
          </ac:grpSpMkLst>
        </pc:grpChg>
        <pc:grpChg chg="del mod">
          <ac:chgData name="" userId="a258f5cc8c6143b0" providerId="LiveId" clId="{41A4279D-99DD-40D9-A762-B7516318F276}" dt="2020-03-23T16:34:28.066" v="4546" actId="478"/>
          <ac:grpSpMkLst>
            <pc:docMk/>
            <pc:sldMk cId="3424064880" sldId="262"/>
            <ac:grpSpMk id="18" creationId="{D9AEB4FC-E3CE-4A86-B521-716CC97AC69D}"/>
          </ac:grpSpMkLst>
        </pc:grp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1" creationId="{EDD60F3F-117F-4903-B95A-730E9498AC66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2" creationId="{84C0B7D9-09FF-4863-8103-DC9FB1185A57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3" creationId="{6B7685BF-AB30-478B-B5BB-8E85005DA373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4" creationId="{FCD18B46-C77F-4586-A000-DE4D88EDDB50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5" creationId="{E6FCB047-F5E1-4FB7-B861-3F6C8912F056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6" creationId="{8D860DE8-73B7-46B4-82EA-E3AC3BBAD0F4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7" creationId="{24D87AFD-0C65-4B55-B19E-90657562B292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8" creationId="{79CF3BFD-0CFF-431F-A6A9-7D1CC59E9055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39" creationId="{8FA26A04-36EA-48A4-B6EE-75FE3195F854}"/>
          </ac:cxnSpMkLst>
        </pc:cxnChg>
        <pc:cxnChg chg="mod topLvl">
          <ac:chgData name="" userId="a258f5cc8c6143b0" providerId="LiveId" clId="{41A4279D-99DD-40D9-A762-B7516318F276}" dt="2020-03-23T17:39:57.236" v="7058" actId="164"/>
          <ac:cxnSpMkLst>
            <pc:docMk/>
            <pc:sldMk cId="3424064880" sldId="262"/>
            <ac:cxnSpMk id="40" creationId="{5895EDE0-AD1A-4080-9DCC-8386345838CD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48" creationId="{75DD2D77-3F67-4EFE-86D3-8CEA4D41F3E9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49" creationId="{10576AF2-A78C-4AE0-B67E-DAE88AEDDADF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50" creationId="{17638B2C-6051-4ADC-96E8-FF00E240ED31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51" creationId="{6863BB25-3293-4F6B-949B-2EEBA4A2D12D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52" creationId="{B39961E4-E913-41C3-8E12-7A8F83FBD6DA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66" creationId="{1D67CE17-EE15-4B69-933C-C2C7DEC651BB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67" creationId="{8381D33B-9C1B-4F71-9FB0-E0FE2A0B344D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68" creationId="{20F74197-34EE-40FD-8C14-F9E24B5D7C91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69" creationId="{87ACFD0C-D635-4FD2-AFB5-97DC3C5DB8E8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0" creationId="{FC15F27C-5498-443E-BF05-AF85D1DCC805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1" creationId="{214FBCD0-F4CE-407E-95BE-DB5AB3D2D172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2" creationId="{02ADC386-4763-4C5F-8110-DFB40F02C7BF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3" creationId="{6F55006F-76D9-48E2-8777-1B3316ACF755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4" creationId="{81C8C1B8-9A35-45D8-BDCC-5DD31B6AB4F0}"/>
          </ac:cxnSpMkLst>
        </pc:cxnChg>
        <pc:cxnChg chg="mod topLvl">
          <ac:chgData name="" userId="a258f5cc8c6143b0" providerId="LiveId" clId="{41A4279D-99DD-40D9-A762-B7516318F276}" dt="2020-03-23T17:39:36.231" v="7054" actId="164"/>
          <ac:cxnSpMkLst>
            <pc:docMk/>
            <pc:sldMk cId="3424064880" sldId="262"/>
            <ac:cxnSpMk id="75" creationId="{F7457177-6732-417C-962E-EC5101A3290B}"/>
          </ac:cxnSpMkLst>
        </pc:cxnChg>
      </pc:sldChg>
      <pc:sldChg chg="addSp delSp modSp add del">
        <pc:chgData name="" userId="a258f5cc8c6143b0" providerId="LiveId" clId="{41A4279D-99DD-40D9-A762-B7516318F276}" dt="2020-03-23T19:38:33.678" v="9878" actId="20577"/>
        <pc:sldMkLst>
          <pc:docMk/>
          <pc:sldMk cId="3421162988" sldId="263"/>
        </pc:sldMkLst>
        <pc:spChg chg="mod">
          <ac:chgData name="" userId="a258f5cc8c6143b0" providerId="LiveId" clId="{41A4279D-99DD-40D9-A762-B7516318F276}" dt="2020-03-23T19:38:33.678" v="9878" actId="20577"/>
          <ac:spMkLst>
            <pc:docMk/>
            <pc:sldMk cId="3421162988" sldId="263"/>
            <ac:spMk id="3" creationId="{B1F2E878-0B7D-46B4-ABF8-FC8389923271}"/>
          </ac:spMkLst>
        </pc:spChg>
        <pc:spChg chg="del">
          <ac:chgData name="" userId="a258f5cc8c6143b0" providerId="LiveId" clId="{41A4279D-99DD-40D9-A762-B7516318F276}" dt="2020-03-23T16:56:59.919" v="5739" actId="478"/>
          <ac:spMkLst>
            <pc:docMk/>
            <pc:sldMk cId="3421162988" sldId="263"/>
            <ac:spMk id="7" creationId="{C088B260-B0D1-4DA2-B36C-6518DC43612E}"/>
          </ac:spMkLst>
        </pc:spChg>
        <pc:spChg chg="add mod ord">
          <ac:chgData name="" userId="a258f5cc8c6143b0" providerId="LiveId" clId="{41A4279D-99DD-40D9-A762-B7516318F276}" dt="2020-03-23T19:12:52.060" v="9064" actId="167"/>
          <ac:spMkLst>
            <pc:docMk/>
            <pc:sldMk cId="3421162988" sldId="263"/>
            <ac:spMk id="8" creationId="{B76A0549-0129-4216-847B-725629290CDB}"/>
          </ac:spMkLst>
        </pc:spChg>
        <pc:spChg chg="add del mod">
          <ac:chgData name="" userId="a258f5cc8c6143b0" providerId="LiveId" clId="{41A4279D-99DD-40D9-A762-B7516318F276}" dt="2020-03-23T19:11:26.177" v="9040" actId="478"/>
          <ac:spMkLst>
            <pc:docMk/>
            <pc:sldMk cId="3421162988" sldId="263"/>
            <ac:spMk id="10" creationId="{56C96524-3A75-4EBB-8D5A-05E47E8E840F}"/>
          </ac:spMkLst>
        </pc:spChg>
        <pc:spChg chg="add del mod ord">
          <ac:chgData name="" userId="a258f5cc8c6143b0" providerId="LiveId" clId="{41A4279D-99DD-40D9-A762-B7516318F276}" dt="2020-03-23T19:13:22.161" v="9071" actId="478"/>
          <ac:spMkLst>
            <pc:docMk/>
            <pc:sldMk cId="3421162988" sldId="263"/>
            <ac:spMk id="11" creationId="{445F9186-B15A-4481-AF7E-F8D88762A78E}"/>
          </ac:spMkLst>
        </pc:spChg>
        <pc:spChg chg="add del mod">
          <ac:chgData name="" userId="a258f5cc8c6143b0" providerId="LiveId" clId="{41A4279D-99DD-40D9-A762-B7516318F276}" dt="2020-03-23T19:13:14.976" v="9069" actId="478"/>
          <ac:spMkLst>
            <pc:docMk/>
            <pc:sldMk cId="3421162988" sldId="263"/>
            <ac:spMk id="76" creationId="{DB575166-F221-45AA-91FC-C7EDECCDDE0E}"/>
          </ac:spMkLst>
        </pc:spChg>
        <pc:grpChg chg="add del mod">
          <ac:chgData name="" userId="a258f5cc8c6143b0" providerId="LiveId" clId="{41A4279D-99DD-40D9-A762-B7516318F276}" dt="2020-03-23T19:10:53.579" v="9035" actId="165"/>
          <ac:grpSpMkLst>
            <pc:docMk/>
            <pc:sldMk cId="3421162988" sldId="263"/>
            <ac:grpSpMk id="6" creationId="{1051DDE5-7ADE-481A-A13E-A616E6155D1C}"/>
          </ac:grpSpMkLst>
        </pc:grpChg>
        <pc:grpChg chg="add mod">
          <ac:chgData name="" userId="a258f5cc8c6143b0" providerId="LiveId" clId="{41A4279D-99DD-40D9-A762-B7516318F276}" dt="2020-03-23T19:13:25.925" v="9072" actId="1076"/>
          <ac:grpSpMkLst>
            <pc:docMk/>
            <pc:sldMk cId="3421162988" sldId="263"/>
            <ac:grpSpMk id="9" creationId="{D0F22F96-4B5C-4FC1-A1DD-707303A3424C}"/>
          </ac:grpSpMkLst>
        </pc:grpChg>
        <pc:grpChg chg="del">
          <ac:chgData name="" userId="a258f5cc8c6143b0" providerId="LiveId" clId="{41A4279D-99DD-40D9-A762-B7516318F276}" dt="2020-03-23T16:57:07.741" v="5741" actId="478"/>
          <ac:grpSpMkLst>
            <pc:docMk/>
            <pc:sldMk cId="3421162988" sldId="263"/>
            <ac:grpSpMk id="13" creationId="{7A7EEFCA-BF82-4AA7-9C0A-C422A30B3FF3}"/>
          </ac:grpSpMkLst>
        </pc:grpChg>
        <pc:picChg chg="add del mod">
          <ac:chgData name="" userId="a258f5cc8c6143b0" providerId="LiveId" clId="{41A4279D-99DD-40D9-A762-B7516318F276}" dt="2020-03-23T19:03:45.801" v="8954"/>
          <ac:picMkLst>
            <pc:docMk/>
            <pc:sldMk cId="3421162988" sldId="263"/>
            <ac:picMk id="2" creationId="{9AB81185-626C-46D1-94BD-27B4F12B8886}"/>
          </ac:picMkLst>
        </pc:picChg>
        <pc:picChg chg="add mod ord topLvl">
          <ac:chgData name="" userId="a258f5cc8c6143b0" providerId="LiveId" clId="{41A4279D-99DD-40D9-A762-B7516318F276}" dt="2020-03-23T19:13:00.805" v="9066" actId="167"/>
          <ac:picMkLst>
            <pc:docMk/>
            <pc:sldMk cId="3421162988" sldId="263"/>
            <ac:picMk id="4" creationId="{43625265-3F70-480F-BE16-17C4FA7C2F2A}"/>
          </ac:picMkLst>
        </pc:picChg>
        <pc:picChg chg="add mod topLvl">
          <ac:chgData name="" userId="a258f5cc8c6143b0" providerId="LiveId" clId="{41A4279D-99DD-40D9-A762-B7516318F276}" dt="2020-03-23T19:11:55.205" v="9050" actId="208"/>
          <ac:picMkLst>
            <pc:docMk/>
            <pc:sldMk cId="3421162988" sldId="263"/>
            <ac:picMk id="5" creationId="{7F2B3EDB-82FD-4489-B462-95E52A05DCBB}"/>
          </ac:picMkLst>
        </pc:pic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1" creationId="{EDD60F3F-117F-4903-B95A-730E9498AC66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2" creationId="{84C0B7D9-09FF-4863-8103-DC9FB1185A57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3" creationId="{6B7685BF-AB30-478B-B5BB-8E85005DA373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4" creationId="{FCD18B46-C77F-4586-A000-DE4D88EDDB50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5" creationId="{E6FCB047-F5E1-4FB7-B861-3F6C8912F056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36" creationId="{8D860DE8-73B7-46B4-82EA-E3AC3BBAD0F4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48" creationId="{75DD2D77-3F67-4EFE-86D3-8CEA4D41F3E9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49" creationId="{10576AF2-A78C-4AE0-B67E-DAE88AEDDADF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50" creationId="{17638B2C-6051-4ADC-96E8-FF00E240ED31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51" creationId="{6863BB25-3293-4F6B-949B-2EEBA4A2D12D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52" creationId="{B39961E4-E913-41C3-8E12-7A8F83FBD6DA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66" creationId="{1D67CE17-EE15-4B69-933C-C2C7DEC651BB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67" creationId="{8381D33B-9C1B-4F71-9FB0-E0FE2A0B344D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68" creationId="{20F74197-34EE-40FD-8C14-F9E24B5D7C91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69" creationId="{87ACFD0C-D635-4FD2-AFB5-97DC3C5DB8E8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70" creationId="{FC15F27C-5498-443E-BF05-AF85D1DCC805}"/>
          </ac:cxnSpMkLst>
        </pc:cxnChg>
        <pc:cxnChg chg="mod">
          <ac:chgData name="" userId="a258f5cc8c6143b0" providerId="LiveId" clId="{41A4279D-99DD-40D9-A762-B7516318F276}" dt="2020-03-23T16:57:07.741" v="5741" actId="478"/>
          <ac:cxnSpMkLst>
            <pc:docMk/>
            <pc:sldMk cId="3421162988" sldId="263"/>
            <ac:cxnSpMk id="75" creationId="{F7457177-6732-417C-962E-EC5101A3290B}"/>
          </ac:cxnSpMkLst>
        </pc:cxnChg>
      </pc:sldChg>
      <pc:sldChg chg="modSp add">
        <pc:chgData name="" userId="a258f5cc8c6143b0" providerId="LiveId" clId="{41A4279D-99DD-40D9-A762-B7516318F276}" dt="2020-03-23T20:03:31.249" v="10637" actId="20577"/>
        <pc:sldMkLst>
          <pc:docMk/>
          <pc:sldMk cId="1144051653" sldId="264"/>
        </pc:sldMkLst>
        <pc:spChg chg="mod">
          <ac:chgData name="" userId="a258f5cc8c6143b0" providerId="LiveId" clId="{41A4279D-99DD-40D9-A762-B7516318F276}" dt="2020-03-23T20:03:31.249" v="10637" actId="20577"/>
          <ac:spMkLst>
            <pc:docMk/>
            <pc:sldMk cId="1144051653" sldId="264"/>
            <ac:spMk id="3" creationId="{B1F2E878-0B7D-46B4-ABF8-FC8389923271}"/>
          </ac:spMkLst>
        </pc:spChg>
      </pc:sldChg>
      <pc:sldChg chg="delSp modSp add">
        <pc:chgData name="" userId="a258f5cc8c6143b0" providerId="LiveId" clId="{41A4279D-99DD-40D9-A762-B7516318F276}" dt="2020-03-23T18:19:18.015" v="8537" actId="2711"/>
        <pc:sldMkLst>
          <pc:docMk/>
          <pc:sldMk cId="3423073731" sldId="266"/>
        </pc:sldMkLst>
        <pc:spChg chg="mod">
          <ac:chgData name="" userId="a258f5cc8c6143b0" providerId="LiveId" clId="{41A4279D-99DD-40D9-A762-B7516318F276}" dt="2020-03-23T18:19:18.015" v="8537" actId="2711"/>
          <ac:spMkLst>
            <pc:docMk/>
            <pc:sldMk cId="3423073731" sldId="266"/>
            <ac:spMk id="2" creationId="{4C904BF5-31FB-4410-B32E-A08DBF889E1E}"/>
          </ac:spMkLst>
        </pc:spChg>
        <pc:spChg chg="del">
          <ac:chgData name="" userId="a258f5cc8c6143b0" providerId="LiveId" clId="{41A4279D-99DD-40D9-A762-B7516318F276}" dt="2020-03-23T18:19:03.963" v="8536" actId="478"/>
          <ac:spMkLst>
            <pc:docMk/>
            <pc:sldMk cId="3423073731" sldId="266"/>
            <ac:spMk id="3" creationId="{A398EC35-440C-49B3-94DF-E2C602211F69}"/>
          </ac:spMkLst>
        </pc:spChg>
      </pc:sldChg>
      <pc:sldChg chg="addSp delSp modSp add">
        <pc:chgData name="" userId="a258f5cc8c6143b0" providerId="LiveId" clId="{41A4279D-99DD-40D9-A762-B7516318F276}" dt="2020-03-23T20:04:13.961" v="10639" actId="6549"/>
        <pc:sldMkLst>
          <pc:docMk/>
          <pc:sldMk cId="1053082304" sldId="267"/>
        </pc:sldMkLst>
        <pc:spChg chg="add del">
          <ac:chgData name="" userId="a258f5cc8c6143b0" providerId="LiveId" clId="{41A4279D-99DD-40D9-A762-B7516318F276}" dt="2020-03-23T20:02:32.685" v="10570" actId="478"/>
          <ac:spMkLst>
            <pc:docMk/>
            <pc:sldMk cId="1053082304" sldId="267"/>
            <ac:spMk id="2" creationId="{0929115A-B0F4-46A1-BC91-2EB001472503}"/>
          </ac:spMkLst>
        </pc:spChg>
        <pc:spChg chg="mod">
          <ac:chgData name="" userId="a258f5cc8c6143b0" providerId="LiveId" clId="{41A4279D-99DD-40D9-A762-B7516318F276}" dt="2020-03-23T20:04:13.961" v="10639" actId="6549"/>
          <ac:spMkLst>
            <pc:docMk/>
            <pc:sldMk cId="1053082304" sldId="267"/>
            <ac:spMk id="3" creationId="{B1F2E878-0B7D-46B4-ABF8-FC8389923271}"/>
          </ac:spMkLst>
        </pc:spChg>
      </pc:sldChg>
    </pc:docChg>
  </pc:docChgLst>
  <pc:docChgLst>
    <pc:chgData userId="a258f5cc8c6143b0" providerId="LiveId" clId="{CCE1D393-4B36-4F9C-A62F-0340D0AAFFBF}"/>
    <pc:docChg chg="undo redo custSel addSld delSld modSld sldOrd">
      <pc:chgData name="" userId="a258f5cc8c6143b0" providerId="LiveId" clId="{CCE1D393-4B36-4F9C-A62F-0340D0AAFFBF}" dt="2020-04-01T19:22:46.344" v="3603" actId="14100"/>
      <pc:docMkLst>
        <pc:docMk/>
      </pc:docMkLst>
      <pc:sldChg chg="modSp">
        <pc:chgData name="" userId="a258f5cc8c6143b0" providerId="LiveId" clId="{CCE1D393-4B36-4F9C-A62F-0340D0AAFFBF}" dt="2020-03-31T19:28:15.545" v="73" actId="20577"/>
        <pc:sldMkLst>
          <pc:docMk/>
          <pc:sldMk cId="1144051653" sldId="264"/>
        </pc:sldMkLst>
        <pc:spChg chg="mod">
          <ac:chgData name="" userId="a258f5cc8c6143b0" providerId="LiveId" clId="{CCE1D393-4B36-4F9C-A62F-0340D0AAFFBF}" dt="2020-03-31T19:28:15.545" v="73" actId="20577"/>
          <ac:spMkLst>
            <pc:docMk/>
            <pc:sldMk cId="1144051653" sldId="264"/>
            <ac:spMk id="3" creationId="{B1F2E878-0B7D-46B4-ABF8-FC8389923271}"/>
          </ac:spMkLst>
        </pc:spChg>
      </pc:sldChg>
      <pc:sldChg chg="delSp modSp">
        <pc:chgData name="" userId="a258f5cc8c6143b0" providerId="LiveId" clId="{CCE1D393-4B36-4F9C-A62F-0340D0AAFFBF}" dt="2020-03-31T18:52:51.251" v="9" actId="1076"/>
        <pc:sldMkLst>
          <pc:docMk/>
          <pc:sldMk cId="762690011" sldId="270"/>
        </pc:sldMkLst>
        <pc:spChg chg="del">
          <ac:chgData name="" userId="a258f5cc8c6143b0" providerId="LiveId" clId="{CCE1D393-4B36-4F9C-A62F-0340D0AAFFBF}" dt="2020-03-31T18:52:13.302" v="3" actId="478"/>
          <ac:spMkLst>
            <pc:docMk/>
            <pc:sldMk cId="762690011" sldId="270"/>
            <ac:spMk id="64" creationId="{2152BA4F-C65E-4F8E-9770-C395DBF36DF1}"/>
          </ac:spMkLst>
        </pc:spChg>
        <pc:spChg chg="del">
          <ac:chgData name="" userId="a258f5cc8c6143b0" providerId="LiveId" clId="{CCE1D393-4B36-4F9C-A62F-0340D0AAFFBF}" dt="2020-03-31T18:52:09.998" v="2" actId="478"/>
          <ac:spMkLst>
            <pc:docMk/>
            <pc:sldMk cId="762690011" sldId="270"/>
            <ac:spMk id="65" creationId="{D5DFF836-F593-4300-ABCF-6DAD1EA45D02}"/>
          </ac:spMkLst>
        </pc:spChg>
        <pc:spChg chg="mod">
          <ac:chgData name="" userId="a258f5cc8c6143b0" providerId="LiveId" clId="{CCE1D393-4B36-4F9C-A62F-0340D0AAFFBF}" dt="2020-03-31T18:52:42.133" v="7" actId="1076"/>
          <ac:spMkLst>
            <pc:docMk/>
            <pc:sldMk cId="762690011" sldId="270"/>
            <ac:spMk id="84" creationId="{E15F3A41-E05E-4DAF-B0EE-DF6AA72AF7CD}"/>
          </ac:spMkLst>
        </pc:spChg>
        <pc:spChg chg="mod">
          <ac:chgData name="" userId="a258f5cc8c6143b0" providerId="LiveId" clId="{CCE1D393-4B36-4F9C-A62F-0340D0AAFFBF}" dt="2020-03-31T18:52:51.251" v="9" actId="1076"/>
          <ac:spMkLst>
            <pc:docMk/>
            <pc:sldMk cId="762690011" sldId="270"/>
            <ac:spMk id="85" creationId="{02DE370C-D052-4A9D-8529-8B2301D361CE}"/>
          </ac:spMkLst>
        </pc:spChg>
        <pc:cxnChg chg="del mod">
          <ac:chgData name="" userId="a258f5cc8c6143b0" providerId="LiveId" clId="{CCE1D393-4B36-4F9C-A62F-0340D0AAFFBF}" dt="2020-03-31T18:52:19.184" v="5" actId="478"/>
          <ac:cxnSpMkLst>
            <pc:docMk/>
            <pc:sldMk cId="762690011" sldId="270"/>
            <ac:cxnSpMk id="66" creationId="{1D67CE17-EE15-4B69-933C-C2C7DEC651BB}"/>
          </ac:cxnSpMkLst>
        </pc:cxnChg>
        <pc:cxnChg chg="del mod">
          <ac:chgData name="" userId="a258f5cc8c6143b0" providerId="LiveId" clId="{CCE1D393-4B36-4F9C-A62F-0340D0AAFFBF}" dt="2020-03-31T18:52:22.639" v="6" actId="478"/>
          <ac:cxnSpMkLst>
            <pc:docMk/>
            <pc:sldMk cId="762690011" sldId="270"/>
            <ac:cxnSpMk id="67" creationId="{8381D33B-9C1B-4F71-9FB0-E0FE2A0B344D}"/>
          </ac:cxnSpMkLst>
        </pc:cxnChg>
        <pc:cxnChg chg="del mod">
          <ac:chgData name="" userId="a258f5cc8c6143b0" providerId="LiveId" clId="{CCE1D393-4B36-4F9C-A62F-0340D0AAFFBF}" dt="2020-03-31T18:52:15.818" v="4" actId="478"/>
          <ac:cxnSpMkLst>
            <pc:docMk/>
            <pc:sldMk cId="762690011" sldId="270"/>
            <ac:cxnSpMk id="68" creationId="{20F74197-34EE-40FD-8C14-F9E24B5D7C91}"/>
          </ac:cxnSpMkLst>
        </pc:cxnChg>
        <pc:cxnChg chg="del mod">
          <ac:chgData name="" userId="a258f5cc8c6143b0" providerId="LiveId" clId="{CCE1D393-4B36-4F9C-A62F-0340D0AAFFBF}" dt="2020-03-31T18:52:05.644" v="1" actId="478"/>
          <ac:cxnSpMkLst>
            <pc:docMk/>
            <pc:sldMk cId="762690011" sldId="270"/>
            <ac:cxnSpMk id="69" creationId="{87ACFD0C-D635-4FD2-AFB5-97DC3C5DB8E8}"/>
          </ac:cxnSpMkLst>
        </pc:cxnChg>
        <pc:cxnChg chg="del mod">
          <ac:chgData name="" userId="a258f5cc8c6143b0" providerId="LiveId" clId="{CCE1D393-4B36-4F9C-A62F-0340D0AAFFBF}" dt="2020-03-31T18:52:01.514" v="0" actId="478"/>
          <ac:cxnSpMkLst>
            <pc:docMk/>
            <pc:sldMk cId="762690011" sldId="270"/>
            <ac:cxnSpMk id="70" creationId="{FC15F27C-5498-443E-BF05-AF85D1DCC805}"/>
          </ac:cxnSpMkLst>
        </pc:cxnChg>
      </pc:sldChg>
      <pc:sldChg chg="delSp modSp">
        <pc:chgData name="" userId="a258f5cc8c6143b0" providerId="LiveId" clId="{CCE1D393-4B36-4F9C-A62F-0340D0AAFFBF}" dt="2020-03-31T19:14:15.029" v="68" actId="255"/>
        <pc:sldMkLst>
          <pc:docMk/>
          <pc:sldMk cId="44947236" sldId="271"/>
        </pc:sldMkLst>
        <pc:spChg chg="mod">
          <ac:chgData name="" userId="a258f5cc8c6143b0" providerId="LiveId" clId="{CCE1D393-4B36-4F9C-A62F-0340D0AAFFBF}" dt="2020-03-31T19:14:15.029" v="68" actId="255"/>
          <ac:spMkLst>
            <pc:docMk/>
            <pc:sldMk cId="44947236" sldId="271"/>
            <ac:spMk id="6" creationId="{4A503934-AFA8-4250-A9AC-5A6D97FB58C1}"/>
          </ac:spMkLst>
        </pc:spChg>
        <pc:spChg chg="del">
          <ac:chgData name="" userId="a258f5cc8c6143b0" providerId="LiveId" clId="{CCE1D393-4B36-4F9C-A62F-0340D0AAFFBF}" dt="2020-03-31T19:08:17.006" v="10" actId="478"/>
          <ac:spMkLst>
            <pc:docMk/>
            <pc:sldMk cId="44947236" sldId="271"/>
            <ac:spMk id="81" creationId="{6B9EC506-611A-435C-9ED8-81A2C76159F6}"/>
          </ac:spMkLst>
        </pc:spChg>
        <pc:spChg chg="del">
          <ac:chgData name="" userId="a258f5cc8c6143b0" providerId="LiveId" clId="{CCE1D393-4B36-4F9C-A62F-0340D0AAFFBF}" dt="2020-03-31T19:08:24.636" v="14" actId="478"/>
          <ac:spMkLst>
            <pc:docMk/>
            <pc:sldMk cId="44947236" sldId="271"/>
            <ac:spMk id="82" creationId="{A004BA30-50FB-4BCC-A49B-152D733E8C5E}"/>
          </ac:spMkLst>
        </pc:spChg>
        <pc:cxnChg chg="del mod">
          <ac:chgData name="" userId="a258f5cc8c6143b0" providerId="LiveId" clId="{CCE1D393-4B36-4F9C-A62F-0340D0AAFFBF}" dt="2020-03-31T19:08:20.909" v="12" actId="478"/>
          <ac:cxnSpMkLst>
            <pc:docMk/>
            <pc:sldMk cId="44947236" sldId="271"/>
            <ac:cxnSpMk id="83" creationId="{8EA297A3-EFF4-467F-95AD-F8943D214256}"/>
          </ac:cxnSpMkLst>
        </pc:cxnChg>
        <pc:cxnChg chg="del mod">
          <ac:chgData name="" userId="a258f5cc8c6143b0" providerId="LiveId" clId="{CCE1D393-4B36-4F9C-A62F-0340D0AAFFBF}" dt="2020-03-31T19:08:22.594" v="13" actId="478"/>
          <ac:cxnSpMkLst>
            <pc:docMk/>
            <pc:sldMk cId="44947236" sldId="271"/>
            <ac:cxnSpMk id="84" creationId="{9DFF1584-A9B3-478B-87B9-A221F2D84511}"/>
          </ac:cxnSpMkLst>
        </pc:cxnChg>
        <pc:cxnChg chg="del mod">
          <ac:chgData name="" userId="a258f5cc8c6143b0" providerId="LiveId" clId="{CCE1D393-4B36-4F9C-A62F-0340D0AAFFBF}" dt="2020-03-31T19:08:18.817" v="11" actId="478"/>
          <ac:cxnSpMkLst>
            <pc:docMk/>
            <pc:sldMk cId="44947236" sldId="271"/>
            <ac:cxnSpMk id="85" creationId="{4129C040-3259-4B04-9694-E58BAE3B65FB}"/>
          </ac:cxnSpMkLst>
        </pc:cxnChg>
        <pc:cxnChg chg="del mod">
          <ac:chgData name="" userId="a258f5cc8c6143b0" providerId="LiveId" clId="{CCE1D393-4B36-4F9C-A62F-0340D0AAFFBF}" dt="2020-03-31T19:08:27.758" v="16" actId="478"/>
          <ac:cxnSpMkLst>
            <pc:docMk/>
            <pc:sldMk cId="44947236" sldId="271"/>
            <ac:cxnSpMk id="86" creationId="{016FCB99-D588-415F-960B-63AD4781BEDD}"/>
          </ac:cxnSpMkLst>
        </pc:cxnChg>
        <pc:cxnChg chg="del mod">
          <ac:chgData name="" userId="a258f5cc8c6143b0" providerId="LiveId" clId="{CCE1D393-4B36-4F9C-A62F-0340D0AAFFBF}" dt="2020-03-31T19:08:26.347" v="15" actId="478"/>
          <ac:cxnSpMkLst>
            <pc:docMk/>
            <pc:sldMk cId="44947236" sldId="271"/>
            <ac:cxnSpMk id="87" creationId="{51E9DD34-7440-4D50-BCF3-6453715AA606}"/>
          </ac:cxnSpMkLst>
        </pc:cxnChg>
      </pc:sldChg>
      <pc:sldChg chg="modSp add del">
        <pc:chgData name="" userId="a258f5cc8c6143b0" providerId="LiveId" clId="{CCE1D393-4B36-4F9C-A62F-0340D0AAFFBF}" dt="2020-03-31T20:10:24.004" v="79" actId="2696"/>
        <pc:sldMkLst>
          <pc:docMk/>
          <pc:sldMk cId="3710179115" sldId="273"/>
        </pc:sldMkLst>
        <pc:spChg chg="mod">
          <ac:chgData name="" userId="a258f5cc8c6143b0" providerId="LiveId" clId="{CCE1D393-4B36-4F9C-A62F-0340D0AAFFBF}" dt="2020-03-31T20:09:35.395" v="76" actId="207"/>
          <ac:spMkLst>
            <pc:docMk/>
            <pc:sldMk cId="3710179115" sldId="273"/>
            <ac:spMk id="37" creationId="{18BCBC3B-4040-4CF8-8EB6-F6CF80E1FFC9}"/>
          </ac:spMkLst>
        </pc:spChg>
        <pc:spChg chg="mod">
          <ac:chgData name="" userId="a258f5cc8c6143b0" providerId="LiveId" clId="{CCE1D393-4B36-4F9C-A62F-0340D0AAFFBF}" dt="2020-03-31T20:09:35.395" v="76" actId="207"/>
          <ac:spMkLst>
            <pc:docMk/>
            <pc:sldMk cId="3710179115" sldId="273"/>
            <ac:spMk id="38" creationId="{450A99EE-0176-4DC3-BF3B-3F4893D729A2}"/>
          </ac:spMkLst>
        </pc:spChg>
        <pc:spChg chg="mod">
          <ac:chgData name="" userId="a258f5cc8c6143b0" providerId="LiveId" clId="{CCE1D393-4B36-4F9C-A62F-0340D0AAFFBF}" dt="2020-03-31T20:09:35.395" v="76" actId="207"/>
          <ac:spMkLst>
            <pc:docMk/>
            <pc:sldMk cId="3710179115" sldId="273"/>
            <ac:spMk id="39" creationId="{2A73B295-B1CC-426C-A144-940F4B8B4FD5}"/>
          </ac:spMkLst>
        </pc:spChg>
        <pc:spChg chg="mod">
          <ac:chgData name="" userId="a258f5cc8c6143b0" providerId="LiveId" clId="{CCE1D393-4B36-4F9C-A62F-0340D0AAFFBF}" dt="2020-03-31T20:09:35.395" v="76" actId="207"/>
          <ac:spMkLst>
            <pc:docMk/>
            <pc:sldMk cId="3710179115" sldId="273"/>
            <ac:spMk id="40" creationId="{6FAAEF01-3C42-4D0C-8E28-DAB11C5385A1}"/>
          </ac:spMkLst>
        </pc:spChg>
        <pc:spChg chg="mod">
          <ac:chgData name="" userId="a258f5cc8c6143b0" providerId="LiveId" clId="{CCE1D393-4B36-4F9C-A62F-0340D0AAFFBF}" dt="2020-03-31T20:09:35.395" v="76" actId="207"/>
          <ac:spMkLst>
            <pc:docMk/>
            <pc:sldMk cId="3710179115" sldId="273"/>
            <ac:spMk id="41" creationId="{962C44BA-E345-4510-B90B-593473E3E7C7}"/>
          </ac:spMkLst>
        </pc:spChg>
        <pc:spChg chg="mod">
          <ac:chgData name="" userId="a258f5cc8c6143b0" providerId="LiveId" clId="{CCE1D393-4B36-4F9C-A62F-0340D0AAFFBF}" dt="2020-03-31T20:09:21.361" v="75" actId="207"/>
          <ac:spMkLst>
            <pc:docMk/>
            <pc:sldMk cId="3710179115" sldId="273"/>
            <ac:spMk id="49" creationId="{26F04FA1-1857-4EFF-9331-3D934870304F}"/>
          </ac:spMkLst>
        </pc:spChg>
        <pc:spChg chg="mod">
          <ac:chgData name="" userId="a258f5cc8c6143b0" providerId="LiveId" clId="{CCE1D393-4B36-4F9C-A62F-0340D0AAFFBF}" dt="2020-03-31T20:09:21.361" v="75" actId="207"/>
          <ac:spMkLst>
            <pc:docMk/>
            <pc:sldMk cId="3710179115" sldId="273"/>
            <ac:spMk id="50" creationId="{44D5E49A-0752-4F2D-9299-3448D6D0EDF9}"/>
          </ac:spMkLst>
        </pc:spChg>
        <pc:spChg chg="mod">
          <ac:chgData name="" userId="a258f5cc8c6143b0" providerId="LiveId" clId="{CCE1D393-4B36-4F9C-A62F-0340D0AAFFBF}" dt="2020-03-31T20:09:21.361" v="75" actId="207"/>
          <ac:spMkLst>
            <pc:docMk/>
            <pc:sldMk cId="3710179115" sldId="273"/>
            <ac:spMk id="51" creationId="{F4908FF2-7E15-45F0-879E-5253C8678906}"/>
          </ac:spMkLst>
        </pc:spChg>
        <pc:spChg chg="mod">
          <ac:chgData name="" userId="a258f5cc8c6143b0" providerId="LiveId" clId="{CCE1D393-4B36-4F9C-A62F-0340D0AAFFBF}" dt="2020-03-31T20:09:21.361" v="75" actId="207"/>
          <ac:spMkLst>
            <pc:docMk/>
            <pc:sldMk cId="3710179115" sldId="273"/>
            <ac:spMk id="52" creationId="{54F7C44C-17B7-44BD-AD13-D6ACD90794CD}"/>
          </ac:spMkLst>
        </pc:spChg>
        <pc:spChg chg="mod">
          <ac:chgData name="" userId="a258f5cc8c6143b0" providerId="LiveId" clId="{CCE1D393-4B36-4F9C-A62F-0340D0AAFFBF}" dt="2020-03-31T20:09:11.939" v="74" actId="207"/>
          <ac:spMkLst>
            <pc:docMk/>
            <pc:sldMk cId="3710179115" sldId="273"/>
            <ac:spMk id="53" creationId="{D84C97AB-9A34-4C1D-B181-F475D70C2F75}"/>
          </ac:spMkLst>
        </pc:spChg>
        <pc:spChg chg="mod">
          <ac:chgData name="" userId="a258f5cc8c6143b0" providerId="LiveId" clId="{CCE1D393-4B36-4F9C-A62F-0340D0AAFFBF}" dt="2020-03-31T20:09:21.361" v="75" actId="207"/>
          <ac:spMkLst>
            <pc:docMk/>
            <pc:sldMk cId="3710179115" sldId="273"/>
            <ac:spMk id="54" creationId="{12FCB93D-81F8-4C03-AAE6-F8E622F0133C}"/>
          </ac:spMkLst>
        </pc:spChg>
        <pc:spChg chg="mod">
          <ac:chgData name="" userId="a258f5cc8c6143b0" providerId="LiveId" clId="{CCE1D393-4B36-4F9C-A62F-0340D0AAFFBF}" dt="2020-03-31T20:09:58.579" v="77" actId="207"/>
          <ac:spMkLst>
            <pc:docMk/>
            <pc:sldMk cId="3710179115" sldId="273"/>
            <ac:spMk id="58" creationId="{A6D9373E-0755-431F-8E68-D7A01EA9A521}"/>
          </ac:spMkLst>
        </pc:spChg>
      </pc:sldChg>
      <pc:sldChg chg="modSp">
        <pc:chgData name="" userId="a258f5cc8c6143b0" providerId="LiveId" clId="{CCE1D393-4B36-4F9C-A62F-0340D0AAFFBF}" dt="2020-04-01T08:01:05.593" v="2790" actId="1076"/>
        <pc:sldMkLst>
          <pc:docMk/>
          <pc:sldMk cId="3019742101" sldId="275"/>
        </pc:sldMkLst>
        <pc:spChg chg="mod">
          <ac:chgData name="" userId="a258f5cc8c6143b0" providerId="LiveId" clId="{CCE1D393-4B36-4F9C-A62F-0340D0AAFFBF}" dt="2020-04-01T08:01:05.593" v="2790" actId="1076"/>
          <ac:spMkLst>
            <pc:docMk/>
            <pc:sldMk cId="3019742101" sldId="275"/>
            <ac:spMk id="12" creationId="{CDC81A99-2D4D-44B3-828D-D2C5F1F6CA50}"/>
          </ac:spMkLst>
        </pc:spChg>
      </pc:sldChg>
      <pc:sldChg chg="addSp delSp modSp add">
        <pc:chgData name="" userId="a258f5cc8c6143b0" providerId="LiveId" clId="{CCE1D393-4B36-4F9C-A62F-0340D0AAFFBF}" dt="2020-04-01T07:57:45.945" v="2569" actId="478"/>
        <pc:sldMkLst>
          <pc:docMk/>
          <pc:sldMk cId="2018227471" sldId="277"/>
        </pc:sldMkLst>
        <pc:spChg chg="add mod">
          <ac:chgData name="" userId="a258f5cc8c6143b0" providerId="LiveId" clId="{CCE1D393-4B36-4F9C-A62F-0340D0AAFFBF}" dt="2020-04-01T06:56:44.017" v="455" actId="1076"/>
          <ac:spMkLst>
            <pc:docMk/>
            <pc:sldMk cId="2018227471" sldId="277"/>
            <ac:spMk id="2" creationId="{FFF15F26-7451-4189-8587-7BCB1357E6E8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" creationId="{6431C9EA-752F-45F3-87C4-C0979F416C99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" creationId="{F4D116E3-4847-4E81-95AC-7247EC5C226C}"/>
          </ac:spMkLst>
        </pc:spChg>
        <pc:spChg chg="mod">
          <ac:chgData name="" userId="a258f5cc8c6143b0" providerId="LiveId" clId="{CCE1D393-4B36-4F9C-A62F-0340D0AAFFBF}" dt="2020-04-01T06:52:14.078" v="107" actId="20577"/>
          <ac:spMkLst>
            <pc:docMk/>
            <pc:sldMk cId="2018227471" sldId="277"/>
            <ac:spMk id="9" creationId="{7A5833CD-F7A0-4298-AECC-3DD6C6D15F76}"/>
          </ac:spMkLst>
        </pc:spChg>
        <pc:spChg chg="mod">
          <ac:chgData name="" userId="a258f5cc8c6143b0" providerId="LiveId" clId="{CCE1D393-4B36-4F9C-A62F-0340D0AAFFBF}" dt="2020-04-01T07:17:14.160" v="1070" actId="20577"/>
          <ac:spMkLst>
            <pc:docMk/>
            <pc:sldMk cId="2018227471" sldId="277"/>
            <ac:spMk id="12" creationId="{CDC81A99-2D4D-44B3-828D-D2C5F1F6CA5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4" creationId="{ABAA30FF-90A0-4147-B1C2-C0A535CE4448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5" creationId="{C378016D-E026-4B94-AC47-B457A6183448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6" creationId="{2F756EDD-B224-4863-A074-B51BA7816D5F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7" creationId="{38E6C581-E304-4B07-86C8-F817CED5828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8" creationId="{A140FF56-9819-4BA2-BA4E-587C8B7C9033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19" creationId="{685BB099-0CED-4F03-924C-07164D2A77D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0" creationId="{94F911C1-86D1-4E1D-A1EA-BC4126DA74AE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1" creationId="{A1D2AA0E-073B-41AD-BDC6-8E43773DFBC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2" creationId="{B439C958-AFA8-437F-9598-C82F8552D63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3" creationId="{89F2B918-7C8D-442F-8D64-0FE2301D09A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4" creationId="{3A3EBB58-93BB-481E-A732-9B887796467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5" creationId="{251FA9DA-7529-4866-8AB5-9D1B8F93647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6" creationId="{159E08E9-7F0E-4847-AC44-C0619F2DC83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7" creationId="{6D11A464-F8FE-45AA-9A1C-073F9DE9C8EC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8" creationId="{99A3BDDF-D7C3-4CFB-9CBB-021878D63E09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29" creationId="{C894D91E-9DD6-4E34-967C-BAB98F65FE0B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0" creationId="{41E0F91A-4931-4E05-A857-D51A46E10C5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1" creationId="{D921D377-431D-4A06-AB5E-78BAF59E7B15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2" creationId="{35D77331-1C78-481A-B62B-96AF4EFFD7B3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3" creationId="{174EADEF-7978-44EE-9762-72665B63D99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4" creationId="{292CB61D-3B4D-4382-99C3-8DD64BD60FDE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5" creationId="{609F3104-6390-4DC2-B436-C7CC502E0B21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36" creationId="{2F12EF5A-AB04-43BC-B0DD-8881E7CCFE8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47" creationId="{B3A8E89D-0A0D-4CC9-886E-3F989877E4B5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48" creationId="{03D1F420-08CD-44C2-B626-32D5CE05BF1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49" creationId="{578551A7-5495-492F-9B30-204E2ACEFE1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0" creationId="{D34BE550-7405-46F4-ABD2-4A5D4B88C9F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1" creationId="{A94675ED-8D46-4AE6-97CA-D17E830EB8B0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2" creationId="{D7293B18-72DC-42AA-B1F9-8E82CE50C999}"/>
          </ac:spMkLst>
        </pc:spChg>
        <pc:spChg chg="mod">
          <ac:chgData name="" userId="a258f5cc8c6143b0" providerId="LiveId" clId="{CCE1D393-4B36-4F9C-A62F-0340D0AAFFBF}" dt="2020-04-01T06:57:31.807" v="466" actId="14100"/>
          <ac:spMkLst>
            <pc:docMk/>
            <pc:sldMk cId="2018227471" sldId="277"/>
            <ac:spMk id="54" creationId="{4BA64318-562C-4B91-80FF-223DB5664973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6" creationId="{FAC64A60-7035-438F-B806-D8530BE1F8AF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7" creationId="{E6CD1021-1829-4FCC-9547-C119DA9AF995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8" creationId="{B0DD1EAB-700B-4F51-91FA-C24CEF3767DF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59" creationId="{34B30C9C-7767-438F-9562-7C7F7FBC435C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0" creationId="{D49200ED-124B-45A9-B1A0-D6A7448C24A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1" creationId="{B1A05A28-1D9D-47DD-A84A-A67689EE9158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2" creationId="{9BCE537E-B243-4F2C-843A-9774F35EB45B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3" creationId="{FB863CEF-2F0D-4F3F-8415-D93AD021B2CF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64" creationId="{9D0F9D21-6E1B-4BDF-924E-B63F76440773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0" creationId="{9B9993F2-D294-476F-84CA-764C0241E44B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1" creationId="{8E1CC5D5-CC98-4928-B090-60D350C7175C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2" creationId="{FF603F61-5C9D-4963-8AF9-8986B4A2FBDD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3" creationId="{0FC77BF4-AFD8-47A7-BB6E-B9F4C65349C6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4" creationId="{166D05A5-5762-4D2C-972B-0BD71DF2FD08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5" creationId="{3C3052A9-95DF-43E1-806C-3D73A083A43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6" creationId="{B1020734-72FF-4CF5-BE0F-191FE0BD3A4E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7" creationId="{7C3D06FE-9B2C-41F0-8DCC-5234ED802E56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8" creationId="{79199BE0-D871-41F9-AEB1-1726192A9FE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79" creationId="{EEDA666E-4DFD-4C85-A3B7-F7C38884682A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0" creationId="{02DC880D-EA5B-4A72-A1DA-8568FFE36FBD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6" creationId="{56745373-3D82-493C-9D92-1631E0F7F303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7" creationId="{53557CB3-5F90-44DF-89C8-DB2AFCEB88C7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8" creationId="{3642FE9E-888E-459F-BCB5-97FD733443EE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89" creationId="{32798D06-9678-4AC6-A821-3DC63948F3DC}"/>
          </ac:spMkLst>
        </pc:spChg>
        <pc:spChg chg="mod">
          <ac:chgData name="" userId="a258f5cc8c6143b0" providerId="LiveId" clId="{CCE1D393-4B36-4F9C-A62F-0340D0AAFFBF}" dt="2020-04-01T06:57:07.543" v="460" actId="404"/>
          <ac:spMkLst>
            <pc:docMk/>
            <pc:sldMk cId="2018227471" sldId="277"/>
            <ac:spMk id="90" creationId="{531AC13D-EA41-4BDD-91F4-64C0549D9F51}"/>
          </ac:spMkLst>
        </pc:spChg>
        <pc:spChg chg="mod">
          <ac:chgData name="" userId="a258f5cc8c6143b0" providerId="LiveId" clId="{CCE1D393-4B36-4F9C-A62F-0340D0AAFFBF}" dt="2020-04-01T06:57:59.930" v="478" actId="207"/>
          <ac:spMkLst>
            <pc:docMk/>
            <pc:sldMk cId="2018227471" sldId="277"/>
            <ac:spMk id="91" creationId="{509C4E26-A137-4AF0-BF99-89DD3A8C9639}"/>
          </ac:spMkLst>
        </pc:spChg>
        <pc:spChg chg="add del mod">
          <ac:chgData name="" userId="a258f5cc8c6143b0" providerId="LiveId" clId="{CCE1D393-4B36-4F9C-A62F-0340D0AAFFBF}" dt="2020-04-01T07:32:02.452" v="1794" actId="478"/>
          <ac:spMkLst>
            <pc:docMk/>
            <pc:sldMk cId="2018227471" sldId="277"/>
            <ac:spMk id="92" creationId="{C320C227-4CE4-4406-B2F8-FA633FE74963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1" creationId="{5264E778-B3CB-4BD1-8F2F-8292EE39DEBA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2" creationId="{15DD13A5-E740-43B4-9472-0793A8994FA2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3" creationId="{D480BD9F-B6E5-48C5-A56C-CCE21900CFCE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4" creationId="{CE28A79B-18B0-4DED-BA5E-3452F421775D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5" creationId="{50CA2CAA-756E-4A3E-84FC-B89034527211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6" creationId="{303CAB0E-4E51-465D-8B47-308190B9F0E2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7" creationId="{71EFDAA0-47D6-4FA0-8774-7FB83A3455D9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8" creationId="{52184301-D809-4DB2-A661-608E53AB2AEA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79" creationId="{A680C55C-6121-4CED-B45F-AB4868DCB7A0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80" creationId="{BB756970-1DE2-41A3-A2EC-9B83C3A2BC99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81" creationId="{E795F5BF-D36E-4663-95CE-5C6F9C7667CD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82" creationId="{566CFA99-D6E4-4242-987D-4A919CF7E32C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183" creationId="{2261DF69-E14D-4ED8-B2F6-F4BFF5FECFE6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206" creationId="{926FB495-F598-4180-BBA8-FABA942D5D4B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207" creationId="{4E7B7E53-6AEE-448E-B1A8-729A1F905896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238" creationId="{8DEC93FA-ED1D-42EA-A1E4-4AD001871798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239" creationId="{FF85445F-9195-486F-9C3F-32A6FEBD7226}"/>
          </ac:spMkLst>
        </pc:spChg>
        <pc:spChg chg="mod">
          <ac:chgData name="" userId="a258f5cc8c6143b0" providerId="LiveId" clId="{CCE1D393-4B36-4F9C-A62F-0340D0AAFFBF}" dt="2020-04-01T07:32:06.504" v="1798" actId="404"/>
          <ac:spMkLst>
            <pc:docMk/>
            <pc:sldMk cId="2018227471" sldId="277"/>
            <ac:spMk id="240" creationId="{BEAC8384-95E0-4D7C-A1BC-4F9833E688E0}"/>
          </ac:spMkLst>
        </pc:spChg>
        <pc:grpChg chg="add del mod">
          <ac:chgData name="" userId="a258f5cc8c6143b0" providerId="LiveId" clId="{CCE1D393-4B36-4F9C-A62F-0340D0AAFFBF}" dt="2020-04-01T07:31:30.913" v="1790" actId="478"/>
          <ac:grpSpMkLst>
            <pc:docMk/>
            <pc:sldMk cId="2018227471" sldId="277"/>
            <ac:grpSpMk id="5" creationId="{95D2ED13-A31F-4B7B-8708-47F1B67B1338}"/>
          </ac:grpSpMkLst>
        </pc:grpChg>
        <pc:grpChg chg="add del mod">
          <ac:chgData name="" userId="a258f5cc8c6143b0" providerId="LiveId" clId="{CCE1D393-4B36-4F9C-A62F-0340D0AAFFBF}" dt="2020-04-01T07:31:30.913" v="1790" actId="478"/>
          <ac:grpSpMkLst>
            <pc:docMk/>
            <pc:sldMk cId="2018227471" sldId="277"/>
            <ac:grpSpMk id="53" creationId="{9B8A758E-61DF-4634-B9DB-849266C2E83B}"/>
          </ac:grpSpMkLst>
        </pc:grpChg>
        <pc:grpChg chg="mod">
          <ac:chgData name="" userId="a258f5cc8c6143b0" providerId="LiveId" clId="{CCE1D393-4B36-4F9C-A62F-0340D0AAFFBF}" dt="2020-04-01T06:57:44.008" v="467" actId="20577"/>
          <ac:grpSpMkLst>
            <pc:docMk/>
            <pc:sldMk cId="2018227471" sldId="277"/>
            <ac:grpSpMk id="55" creationId="{FAA73EEB-AC6D-44DA-B71A-91A1F8E7D7D3}"/>
          </ac:grpSpMkLst>
        </pc:grpChg>
        <pc:grpChg chg="add del">
          <ac:chgData name="" userId="a258f5cc8c6143b0" providerId="LiveId" clId="{CCE1D393-4B36-4F9C-A62F-0340D0AAFFBF}" dt="2020-04-01T07:31:57.731" v="1793"/>
          <ac:grpSpMkLst>
            <pc:docMk/>
            <pc:sldMk cId="2018227471" sldId="277"/>
            <ac:grpSpMk id="93" creationId="{35DE2EB9-074B-4F67-8763-349AD93E1AB0}"/>
          </ac:grpSpMkLst>
        </pc:grpChg>
        <pc:grpChg chg="add del">
          <ac:chgData name="" userId="a258f5cc8c6143b0" providerId="LiveId" clId="{CCE1D393-4B36-4F9C-A62F-0340D0AAFFBF}" dt="2020-04-01T07:31:57.731" v="1793"/>
          <ac:grpSpMkLst>
            <pc:docMk/>
            <pc:sldMk cId="2018227471" sldId="277"/>
            <ac:grpSpMk id="134" creationId="{1D06D757-EC4C-48B3-9F1A-E70AB5A29FD7}"/>
          </ac:grpSpMkLst>
        </pc:grpChg>
        <pc:grpChg chg="add mod">
          <ac:chgData name="" userId="a258f5cc8c6143b0" providerId="LiveId" clId="{CCE1D393-4B36-4F9C-A62F-0340D0AAFFBF}" dt="2020-04-01T07:32:32.017" v="1803" actId="1076"/>
          <ac:grpSpMkLst>
            <pc:docMk/>
            <pc:sldMk cId="2018227471" sldId="277"/>
            <ac:grpSpMk id="167" creationId="{3DA2DA83-7191-4014-B3B7-DB1380CF6735}"/>
          </ac:grpSpMkLst>
        </pc:grpChg>
        <pc:grpChg chg="mod">
          <ac:chgData name="" userId="a258f5cc8c6143b0" providerId="LiveId" clId="{CCE1D393-4B36-4F9C-A62F-0340D0AAFFBF}" dt="2020-04-01T07:32:06.504" v="1798" actId="404"/>
          <ac:grpSpMkLst>
            <pc:docMk/>
            <pc:sldMk cId="2018227471" sldId="277"/>
            <ac:grpSpMk id="168" creationId="{C657146A-8C07-4ED6-BECA-1F9F92283C2B}"/>
          </ac:grpSpMkLst>
        </pc:grpChg>
        <pc:grpChg chg="mod">
          <ac:chgData name="" userId="a258f5cc8c6143b0" providerId="LiveId" clId="{CCE1D393-4B36-4F9C-A62F-0340D0AAFFBF}" dt="2020-04-01T07:32:06.504" v="1798" actId="404"/>
          <ac:grpSpMkLst>
            <pc:docMk/>
            <pc:sldMk cId="2018227471" sldId="277"/>
            <ac:grpSpMk id="169" creationId="{29DD8B15-E27A-4E24-BCAD-2143876A17D6}"/>
          </ac:grpSpMkLst>
        </pc:grpChg>
        <pc:grpChg chg="mod">
          <ac:chgData name="" userId="a258f5cc8c6143b0" providerId="LiveId" clId="{CCE1D393-4B36-4F9C-A62F-0340D0AAFFBF}" dt="2020-04-01T07:32:06.504" v="1798" actId="404"/>
          <ac:grpSpMkLst>
            <pc:docMk/>
            <pc:sldMk cId="2018227471" sldId="277"/>
            <ac:grpSpMk id="170" creationId="{055A5932-B2AA-40B2-84D3-964453B8085D}"/>
          </ac:grpSpMkLst>
        </pc:grpChg>
        <pc:grpChg chg="add mod">
          <ac:chgData name="" userId="a258f5cc8c6143b0" providerId="LiveId" clId="{CCE1D393-4B36-4F9C-A62F-0340D0AAFFBF}" dt="2020-04-01T07:32:34.022" v="1804" actId="1076"/>
          <ac:grpSpMkLst>
            <pc:docMk/>
            <pc:sldMk cId="2018227471" sldId="277"/>
            <ac:grpSpMk id="208" creationId="{D9E60359-7BCC-4EF9-9172-09B331E6581D}"/>
          </ac:grpSpMkLst>
        </pc:grpChg>
        <pc:cxnChg chg="add del mod">
          <ac:chgData name="" userId="a258f5cc8c6143b0" providerId="LiveId" clId="{CCE1D393-4B36-4F9C-A62F-0340D0AAFFBF}" dt="2020-04-01T07:57:45.945" v="2569" actId="478"/>
          <ac:cxnSpMkLst>
            <pc:docMk/>
            <pc:sldMk cId="2018227471" sldId="277"/>
            <ac:cxnSpMk id="4" creationId="{C24371DA-4AC0-48A4-849B-49735AC769D3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37" creationId="{E307C3B8-502A-46C2-A244-0EC15780CEF8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38" creationId="{00E7C57E-BA15-4C2E-95E4-FDEFC29F6341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39" creationId="{B5970D33-7E31-444B-AEC1-0FFF29E2AC9F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40" creationId="{7E4F0681-85C8-4C8C-9B44-DBE31F1B79A7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41" creationId="{36FD8E9E-3E11-452F-A10E-72D1B2EB1E7D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42" creationId="{4269814E-1DBB-47DD-8335-03D536EE5697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65" creationId="{B81DA1D1-EBA2-4346-935F-ABB819A39968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66" creationId="{855802F9-CEB6-453C-B143-5B0FB36A80F6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67" creationId="{9F4A86CB-D018-4408-81A4-5C3583E5980D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68" creationId="{75CED1E9-A5FC-49DB-8B03-64BED0E81D27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69" creationId="{010A7924-9847-4169-97A0-9B10FF17298E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82" creationId="{E8B2FD3A-A040-4E8A-AB46-3795F77782AB}"/>
          </ac:cxnSpMkLst>
        </pc:cxnChg>
        <pc:cxnChg chg="mod">
          <ac:chgData name="" userId="a258f5cc8c6143b0" providerId="LiveId" clId="{CCE1D393-4B36-4F9C-A62F-0340D0AAFFBF}" dt="2020-04-01T07:31:30.913" v="1790" actId="478"/>
          <ac:cxnSpMkLst>
            <pc:docMk/>
            <pc:sldMk cId="2018227471" sldId="277"/>
            <ac:cxnSpMk id="85" creationId="{B496A437-736C-4584-8DF6-EB071B5E53DB}"/>
          </ac:cxnSpMkLst>
        </pc:cxnChg>
        <pc:cxnChg chg="add del mod">
          <ac:chgData name="" userId="a258f5cc8c6143b0" providerId="LiveId" clId="{CCE1D393-4B36-4F9C-A62F-0340D0AAFFBF}" dt="2020-04-01T07:57:45.945" v="2569" actId="478"/>
          <ac:cxnSpMkLst>
            <pc:docMk/>
            <pc:sldMk cId="2018227471" sldId="277"/>
            <ac:cxnSpMk id="242" creationId="{80B2C8CB-7CCE-49A2-8C37-B5402D8EBEA0}"/>
          </ac:cxnSpMkLst>
        </pc:cxnChg>
      </pc:sldChg>
      <pc:sldChg chg="addSp delSp modSp add">
        <pc:chgData name="" userId="a258f5cc8c6143b0" providerId="LiveId" clId="{CCE1D393-4B36-4F9C-A62F-0340D0AAFFBF}" dt="2020-04-01T07:09:28.343" v="996" actId="115"/>
        <pc:sldMkLst>
          <pc:docMk/>
          <pc:sldMk cId="2338807338" sldId="278"/>
        </pc:sldMkLst>
        <pc:spChg chg="mod">
          <ac:chgData name="" userId="a258f5cc8c6143b0" providerId="LiveId" clId="{CCE1D393-4B36-4F9C-A62F-0340D0AAFFBF}" dt="2020-04-01T07:08:45.012" v="993" actId="1076"/>
          <ac:spMkLst>
            <pc:docMk/>
            <pc:sldMk cId="2338807338" sldId="278"/>
            <ac:spMk id="2" creationId="{FFF15F26-7451-4189-8587-7BCB1357E6E8}"/>
          </ac:spMkLst>
        </pc:spChg>
        <pc:spChg chg="add mod ord">
          <ac:chgData name="" userId="a258f5cc8c6143b0" providerId="LiveId" clId="{CCE1D393-4B36-4F9C-A62F-0340D0AAFFBF}" dt="2020-04-01T07:04:54.287" v="921" actId="1076"/>
          <ac:spMkLst>
            <pc:docMk/>
            <pc:sldMk cId="2338807338" sldId="278"/>
            <ac:spMk id="3" creationId="{295580F9-87BF-4EC0-9356-24DAB8AE92E6}"/>
          </ac:spMkLst>
        </pc:spChg>
        <pc:spChg chg="mod">
          <ac:chgData name="" userId="a258f5cc8c6143b0" providerId="LiveId" clId="{CCE1D393-4B36-4F9C-A62F-0340D0AAFFBF}" dt="2020-04-01T07:09:28.343" v="996" actId="115"/>
          <ac:spMkLst>
            <pc:docMk/>
            <pc:sldMk cId="2338807338" sldId="278"/>
            <ac:spMk id="12" creationId="{CDC81A99-2D4D-44B3-828D-D2C5F1F6CA50}"/>
          </ac:spMkLst>
        </pc:spChg>
        <pc:spChg chg="add del mod">
          <ac:chgData name="" userId="a258f5cc8c6143b0" providerId="LiveId" clId="{CCE1D393-4B36-4F9C-A62F-0340D0AAFFBF}" dt="2020-04-01T07:03:05.113" v="776" actId="478"/>
          <ac:spMkLst>
            <pc:docMk/>
            <pc:sldMk cId="2338807338" sldId="278"/>
            <ac:spMk id="92" creationId="{797D5E3F-D7FA-4000-AF9D-33B355D9A83E}"/>
          </ac:spMkLst>
        </pc:spChg>
        <pc:spChg chg="add mod">
          <ac:chgData name="" userId="a258f5cc8c6143b0" providerId="LiveId" clId="{CCE1D393-4B36-4F9C-A62F-0340D0AAFFBF}" dt="2020-04-01T07:05:07.123" v="924" actId="14100"/>
          <ac:spMkLst>
            <pc:docMk/>
            <pc:sldMk cId="2338807338" sldId="278"/>
            <ac:spMk id="93" creationId="{80393B0C-55B2-4311-BBEC-C76AD6575C9C}"/>
          </ac:spMkLst>
        </pc:spChg>
        <pc:spChg chg="add mod">
          <ac:chgData name="" userId="a258f5cc8c6143b0" providerId="LiveId" clId="{CCE1D393-4B36-4F9C-A62F-0340D0AAFFBF}" dt="2020-04-01T07:08:21.098" v="991" actId="207"/>
          <ac:spMkLst>
            <pc:docMk/>
            <pc:sldMk cId="2338807338" sldId="278"/>
            <ac:spMk id="94" creationId="{B3A7E079-5DC1-4616-B2A6-0A0FD4AF9C1A}"/>
          </ac:spMkLst>
        </pc:spChg>
        <pc:grpChg chg="add mod">
          <ac:chgData name="" userId="a258f5cc8c6143b0" providerId="LiveId" clId="{CCE1D393-4B36-4F9C-A62F-0340D0AAFFBF}" dt="2020-04-01T07:08:38.361" v="992" actId="1076"/>
          <ac:grpSpMkLst>
            <pc:docMk/>
            <pc:sldMk cId="2338807338" sldId="278"/>
            <ac:grpSpMk id="4" creationId="{08C01403-253E-4DEB-BAAF-AA22950165A6}"/>
          </ac:grpSpMkLst>
        </pc:grpChg>
        <pc:grpChg chg="del">
          <ac:chgData name="" userId="a258f5cc8c6143b0" providerId="LiveId" clId="{CCE1D393-4B36-4F9C-A62F-0340D0AAFFBF}" dt="2020-04-01T06:59:28.548" v="567" actId="478"/>
          <ac:grpSpMkLst>
            <pc:docMk/>
            <pc:sldMk cId="2338807338" sldId="278"/>
            <ac:grpSpMk id="5" creationId="{95D2ED13-A31F-4B7B-8708-47F1B67B1338}"/>
          </ac:grpSpMkLst>
        </pc:grpChg>
        <pc:grpChg chg="del">
          <ac:chgData name="" userId="a258f5cc8c6143b0" providerId="LiveId" clId="{CCE1D393-4B36-4F9C-A62F-0340D0AAFFBF}" dt="2020-04-01T06:59:29.695" v="568" actId="478"/>
          <ac:grpSpMkLst>
            <pc:docMk/>
            <pc:sldMk cId="2338807338" sldId="278"/>
            <ac:grpSpMk id="53" creationId="{9B8A758E-61DF-4634-B9DB-849266C2E83B}"/>
          </ac:grpSpMkLst>
        </pc:grp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37" creationId="{E307C3B8-502A-46C2-A244-0EC15780CEF8}"/>
          </ac:cxnSpMkLst>
        </pc:cxn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38" creationId="{00E7C57E-BA15-4C2E-95E4-FDEFC29F6341}"/>
          </ac:cxnSpMkLst>
        </pc:cxn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39" creationId="{B5970D33-7E31-444B-AEC1-0FFF29E2AC9F}"/>
          </ac:cxnSpMkLst>
        </pc:cxn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40" creationId="{7E4F0681-85C8-4C8C-9B44-DBE31F1B79A7}"/>
          </ac:cxnSpMkLst>
        </pc:cxn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41" creationId="{36FD8E9E-3E11-452F-A10E-72D1B2EB1E7D}"/>
          </ac:cxnSpMkLst>
        </pc:cxnChg>
        <pc:cxnChg chg="mod">
          <ac:chgData name="" userId="a258f5cc8c6143b0" providerId="LiveId" clId="{CCE1D393-4B36-4F9C-A62F-0340D0AAFFBF}" dt="2020-04-01T06:59:28.548" v="567" actId="478"/>
          <ac:cxnSpMkLst>
            <pc:docMk/>
            <pc:sldMk cId="2338807338" sldId="278"/>
            <ac:cxnSpMk id="42" creationId="{4269814E-1DBB-47DD-8335-03D536EE5697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65" creationId="{B81DA1D1-EBA2-4346-935F-ABB819A39968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66" creationId="{855802F9-CEB6-453C-B143-5B0FB36A80F6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67" creationId="{9F4A86CB-D018-4408-81A4-5C3583E5980D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68" creationId="{75CED1E9-A5FC-49DB-8B03-64BED0E81D27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69" creationId="{010A7924-9847-4169-97A0-9B10FF17298E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82" creationId="{E8B2FD3A-A040-4E8A-AB46-3795F77782AB}"/>
          </ac:cxnSpMkLst>
        </pc:cxnChg>
        <pc:cxnChg chg="mod">
          <ac:chgData name="" userId="a258f5cc8c6143b0" providerId="LiveId" clId="{CCE1D393-4B36-4F9C-A62F-0340D0AAFFBF}" dt="2020-04-01T06:59:29.695" v="568" actId="478"/>
          <ac:cxnSpMkLst>
            <pc:docMk/>
            <pc:sldMk cId="2338807338" sldId="278"/>
            <ac:cxnSpMk id="85" creationId="{B496A437-736C-4584-8DF6-EB071B5E53DB}"/>
          </ac:cxnSpMkLst>
        </pc:cxnChg>
      </pc:sldChg>
      <pc:sldChg chg="addSp delSp modSp add">
        <pc:chgData name="" userId="a258f5cc8c6143b0" providerId="LiveId" clId="{CCE1D393-4B36-4F9C-A62F-0340D0AAFFBF}" dt="2020-04-01T07:00:07.885" v="583" actId="20577"/>
        <pc:sldMkLst>
          <pc:docMk/>
          <pc:sldMk cId="2342277067" sldId="279"/>
        </pc:sldMkLst>
        <pc:spChg chg="del">
          <ac:chgData name="" userId="a258f5cc8c6143b0" providerId="LiveId" clId="{CCE1D393-4B36-4F9C-A62F-0340D0AAFFBF}" dt="2020-04-01T06:59:48.783" v="570" actId="478"/>
          <ac:spMkLst>
            <pc:docMk/>
            <pc:sldMk cId="2342277067" sldId="279"/>
            <ac:spMk id="2" creationId="{DE778A24-162C-428E-90B6-B824DBB59B83}"/>
          </ac:spMkLst>
        </pc:spChg>
        <pc:spChg chg="del">
          <ac:chgData name="" userId="a258f5cc8c6143b0" providerId="LiveId" clId="{CCE1D393-4B36-4F9C-A62F-0340D0AAFFBF}" dt="2020-04-01T06:59:48.783" v="570" actId="478"/>
          <ac:spMkLst>
            <pc:docMk/>
            <pc:sldMk cId="2342277067" sldId="279"/>
            <ac:spMk id="3" creationId="{33C6FCB9-8D5B-49BC-BBDF-DCD347126EBF}"/>
          </ac:spMkLst>
        </pc:spChg>
        <pc:spChg chg="add mod">
          <ac:chgData name="" userId="a258f5cc8c6143b0" providerId="LiveId" clId="{CCE1D393-4B36-4F9C-A62F-0340D0AAFFBF}" dt="2020-04-01T07:00:07.885" v="583" actId="20577"/>
          <ac:spMkLst>
            <pc:docMk/>
            <pc:sldMk cId="2342277067" sldId="279"/>
            <ac:spMk id="4" creationId="{DEB4C117-178C-4C27-A001-8F4F077CD30B}"/>
          </ac:spMkLst>
        </pc:spChg>
      </pc:sldChg>
      <pc:sldChg chg="addSp delSp modSp add del">
        <pc:chgData name="" userId="a258f5cc8c6143b0" providerId="LiveId" clId="{CCE1D393-4B36-4F9C-A62F-0340D0AAFFBF}" dt="2020-04-01T07:57:24.724" v="2568" actId="2696"/>
        <pc:sldMkLst>
          <pc:docMk/>
          <pc:sldMk cId="1434976794" sldId="280"/>
        </pc:sldMkLst>
        <pc:spChg chg="del mod">
          <ac:chgData name="" userId="a258f5cc8c6143b0" providerId="LiveId" clId="{CCE1D393-4B36-4F9C-A62F-0340D0AAFFBF}" dt="2020-04-01T07:06:47.366" v="975" actId="478"/>
          <ac:spMkLst>
            <pc:docMk/>
            <pc:sldMk cId="1434976794" sldId="280"/>
            <ac:spMk id="2" creationId="{DAA28901-2377-4594-865C-39538A66CAD9}"/>
          </ac:spMkLst>
        </pc:spChg>
        <pc:spChg chg="mod">
          <ac:chgData name="" userId="a258f5cc8c6143b0" providerId="LiveId" clId="{CCE1D393-4B36-4F9C-A62F-0340D0AAFFBF}" dt="2020-04-01T07:02:01.959" v="639"/>
          <ac:spMkLst>
            <pc:docMk/>
            <pc:sldMk cId="1434976794" sldId="280"/>
            <ac:spMk id="3" creationId="{183652B4-513B-401C-A3B4-0223E5B476FF}"/>
          </ac:spMkLst>
        </pc:spChg>
        <pc:spChg chg="add mod">
          <ac:chgData name="" userId="a258f5cc8c6143b0" providerId="LiveId" clId="{CCE1D393-4B36-4F9C-A62F-0340D0AAFFBF}" dt="2020-04-01T07:06:47.366" v="975" actId="478"/>
          <ac:spMkLst>
            <pc:docMk/>
            <pc:sldMk cId="1434976794" sldId="280"/>
            <ac:spMk id="5" creationId="{8DCAB848-DCCD-4D52-9225-979E1E4F782D}"/>
          </ac:spMkLst>
        </pc:spChg>
      </pc:sldChg>
      <pc:sldChg chg="add del">
        <pc:chgData name="" userId="a258f5cc8c6143b0" providerId="LiveId" clId="{CCE1D393-4B36-4F9C-A62F-0340D0AAFFBF}" dt="2020-04-01T07:03:14.828" v="780"/>
        <pc:sldMkLst>
          <pc:docMk/>
          <pc:sldMk cId="573047699" sldId="281"/>
        </pc:sldMkLst>
      </pc:sldChg>
      <pc:sldChg chg="add del">
        <pc:chgData name="" userId="a258f5cc8c6143b0" providerId="LiveId" clId="{CCE1D393-4B36-4F9C-A62F-0340D0AAFFBF}" dt="2020-04-01T07:06:40.533" v="974" actId="2696"/>
        <pc:sldMkLst>
          <pc:docMk/>
          <pc:sldMk cId="747518375" sldId="281"/>
        </pc:sldMkLst>
      </pc:sldChg>
      <pc:sldChg chg="addSp delSp modSp add">
        <pc:chgData name="" userId="a258f5cc8c6143b0" providerId="LiveId" clId="{CCE1D393-4B36-4F9C-A62F-0340D0AAFFBF}" dt="2020-04-01T08:03:18.990" v="2894" actId="20577"/>
        <pc:sldMkLst>
          <pc:docMk/>
          <pc:sldMk cId="1316974112" sldId="281"/>
        </pc:sldMkLst>
        <pc:spChg chg="del">
          <ac:chgData name="" userId="a258f5cc8c6143b0" providerId="LiveId" clId="{CCE1D393-4B36-4F9C-A62F-0340D0AAFFBF}" dt="2020-04-01T07:07:05.802" v="980" actId="478"/>
          <ac:spMkLst>
            <pc:docMk/>
            <pc:sldMk cId="1316974112" sldId="281"/>
            <ac:spMk id="2" creationId="{FFF15F26-7451-4189-8587-7BCB1357E6E8}"/>
          </ac:spMkLst>
        </pc:spChg>
        <pc:spChg chg="mod">
          <ac:chgData name="" userId="a258f5cc8c6143b0" providerId="LiveId" clId="{CCE1D393-4B36-4F9C-A62F-0340D0AAFFBF}" dt="2020-04-01T07:17:47.245" v="1092" actId="20577"/>
          <ac:spMkLst>
            <pc:docMk/>
            <pc:sldMk cId="1316974112" sldId="281"/>
            <ac:spMk id="9" creationId="{7A5833CD-F7A0-4298-AECC-3DD6C6D15F76}"/>
          </ac:spMkLst>
        </pc:spChg>
        <pc:spChg chg="add mod ord">
          <ac:chgData name="" userId="a258f5cc8c6143b0" providerId="LiveId" clId="{CCE1D393-4B36-4F9C-A62F-0340D0AAFFBF}" dt="2020-04-01T07:56:27.724" v="2534" actId="1076"/>
          <ac:spMkLst>
            <pc:docMk/>
            <pc:sldMk cId="1316974112" sldId="281"/>
            <ac:spMk id="10" creationId="{1E997E59-9D55-40CE-86AF-B24BD5641176}"/>
          </ac:spMkLst>
        </pc:spChg>
        <pc:spChg chg="del">
          <ac:chgData name="" userId="a258f5cc8c6143b0" providerId="LiveId" clId="{CCE1D393-4B36-4F9C-A62F-0340D0AAFFBF}" dt="2020-04-01T07:06:56.480" v="978" actId="478"/>
          <ac:spMkLst>
            <pc:docMk/>
            <pc:sldMk cId="1316974112" sldId="281"/>
            <ac:spMk id="12" creationId="{CDC81A99-2D4D-44B3-828D-D2C5F1F6CA50}"/>
          </ac:spMkLst>
        </pc:spChg>
        <pc:spChg chg="add mod">
          <ac:chgData name="" userId="a258f5cc8c6143b0" providerId="LiveId" clId="{CCE1D393-4B36-4F9C-A62F-0340D0AAFFBF}" dt="2020-04-01T08:03:18.990" v="2894" actId="20577"/>
          <ac:spMkLst>
            <pc:docMk/>
            <pc:sldMk cId="1316974112" sldId="281"/>
            <ac:spMk id="16" creationId="{2EC96812-C928-4F86-B0A3-E2AA8646BAF9}"/>
          </ac:spMkLst>
        </pc:spChg>
        <pc:grpChg chg="del">
          <ac:chgData name="" userId="a258f5cc8c6143b0" providerId="LiveId" clId="{CCE1D393-4B36-4F9C-A62F-0340D0AAFFBF}" dt="2020-04-01T07:07:05.802" v="980" actId="478"/>
          <ac:grpSpMkLst>
            <pc:docMk/>
            <pc:sldMk cId="1316974112" sldId="281"/>
            <ac:grpSpMk id="4" creationId="{08C01403-253E-4DEB-BAAF-AA22950165A6}"/>
          </ac:grpSpMkLst>
        </pc:grpChg>
        <pc:picChg chg="add del mod">
          <ac:chgData name="" userId="a258f5cc8c6143b0" providerId="LiveId" clId="{CCE1D393-4B36-4F9C-A62F-0340D0AAFFBF}" dt="2020-04-01T07:55:53.261" v="2526" actId="478"/>
          <ac:picMkLst>
            <pc:docMk/>
            <pc:sldMk cId="1316974112" sldId="281"/>
            <ac:picMk id="5" creationId="{4CFD59D1-C619-48CD-9792-7110AFE7F352}"/>
          </ac:picMkLst>
        </pc:picChg>
        <pc:picChg chg="add mod">
          <ac:chgData name="" userId="a258f5cc8c6143b0" providerId="LiveId" clId="{CCE1D393-4B36-4F9C-A62F-0340D0AAFFBF}" dt="2020-04-01T07:56:37.503" v="2536" actId="14100"/>
          <ac:picMkLst>
            <pc:docMk/>
            <pc:sldMk cId="1316974112" sldId="281"/>
            <ac:picMk id="6" creationId="{655F5181-3D22-47BA-9D2E-205F557546E7}"/>
          </ac:picMkLst>
        </pc:picChg>
        <pc:picChg chg="add mod">
          <ac:chgData name="" userId="a258f5cc8c6143b0" providerId="LiveId" clId="{CCE1D393-4B36-4F9C-A62F-0340D0AAFFBF}" dt="2020-04-01T07:56:37.503" v="2536" actId="14100"/>
          <ac:picMkLst>
            <pc:docMk/>
            <pc:sldMk cId="1316974112" sldId="281"/>
            <ac:picMk id="17" creationId="{324F6D75-80F3-4D86-AD33-A129198FC97D}"/>
          </ac:picMkLst>
        </pc:picChg>
        <pc:picChg chg="add del mod">
          <ac:chgData name="" userId="a258f5cc8c6143b0" providerId="LiveId" clId="{CCE1D393-4B36-4F9C-A62F-0340D0AAFFBF}" dt="2020-04-01T07:21:03.508" v="1147" actId="478"/>
          <ac:picMkLst>
            <pc:docMk/>
            <pc:sldMk cId="1316974112" sldId="281"/>
            <ac:picMk id="1026" creationId="{79169A5E-2153-46E0-A8A5-38B331459B12}"/>
          </ac:picMkLst>
        </pc:picChg>
        <pc:picChg chg="add del mod">
          <ac:chgData name="" userId="a258f5cc8c6143b0" providerId="LiveId" clId="{CCE1D393-4B36-4F9C-A62F-0340D0AAFFBF}" dt="2020-04-01T07:20:30.765" v="1142" actId="478"/>
          <ac:picMkLst>
            <pc:docMk/>
            <pc:sldMk cId="1316974112" sldId="281"/>
            <ac:picMk id="1028" creationId="{E510A4F5-F4F7-4556-88B4-E90A57CA6E48}"/>
          </ac:picMkLst>
        </pc:picChg>
        <pc:picChg chg="add del mod ord">
          <ac:chgData name="" userId="a258f5cc8c6143b0" providerId="LiveId" clId="{CCE1D393-4B36-4F9C-A62F-0340D0AAFFBF}" dt="2020-04-01T07:25:09.310" v="1233" actId="478"/>
          <ac:picMkLst>
            <pc:docMk/>
            <pc:sldMk cId="1316974112" sldId="281"/>
            <ac:picMk id="1030" creationId="{A0A37AD3-15A5-4F59-9611-2664D791A750}"/>
          </ac:picMkLst>
        </pc:picChg>
        <pc:picChg chg="add del mod modCrop">
          <ac:chgData name="" userId="a258f5cc8c6143b0" providerId="LiveId" clId="{CCE1D393-4B36-4F9C-A62F-0340D0AAFFBF}" dt="2020-04-01T07:23:33.824" v="1191" actId="478"/>
          <ac:picMkLst>
            <pc:docMk/>
            <pc:sldMk cId="1316974112" sldId="281"/>
            <ac:picMk id="1032" creationId="{F4C6B973-07EF-478A-9FB9-0079575C3FE9}"/>
          </ac:picMkLst>
        </pc:picChg>
        <pc:picChg chg="add del mod ord">
          <ac:chgData name="" userId="a258f5cc8c6143b0" providerId="LiveId" clId="{CCE1D393-4B36-4F9C-A62F-0340D0AAFFBF}" dt="2020-04-01T07:25:09.310" v="1233" actId="478"/>
          <ac:picMkLst>
            <pc:docMk/>
            <pc:sldMk cId="1316974112" sldId="281"/>
            <ac:picMk id="1034" creationId="{9EBCBB97-681A-436F-B1B3-95B53B0FF466}"/>
          </ac:picMkLst>
        </pc:picChg>
      </pc:sldChg>
      <pc:sldChg chg="add del">
        <pc:chgData name="" userId="a258f5cc8c6143b0" providerId="LiveId" clId="{CCE1D393-4B36-4F9C-A62F-0340D0AAFFBF}" dt="2020-04-01T07:03:09.988" v="778"/>
        <pc:sldMkLst>
          <pc:docMk/>
          <pc:sldMk cId="1696993532" sldId="281"/>
        </pc:sldMkLst>
      </pc:sldChg>
      <pc:sldChg chg="addSp delSp modSp add ord">
        <pc:chgData name="" userId="a258f5cc8c6143b0" providerId="LiveId" clId="{CCE1D393-4B36-4F9C-A62F-0340D0AAFFBF}" dt="2020-04-01T08:00:53.077" v="2789" actId="1076"/>
        <pc:sldMkLst>
          <pc:docMk/>
          <pc:sldMk cId="807499625" sldId="282"/>
        </pc:sldMkLst>
        <pc:spChg chg="add mod">
          <ac:chgData name="" userId="a258f5cc8c6143b0" providerId="LiveId" clId="{CCE1D393-4B36-4F9C-A62F-0340D0AAFFBF}" dt="2020-04-01T07:59:38.053" v="2602" actId="1036"/>
          <ac:spMkLst>
            <pc:docMk/>
            <pc:sldMk cId="807499625" sldId="282"/>
            <ac:spMk id="2" creationId="{624811FC-741C-467F-973C-B42ACB48C5E2}"/>
          </ac:spMkLst>
        </pc:spChg>
        <pc:spChg chg="add mod">
          <ac:chgData name="" userId="a258f5cc8c6143b0" providerId="LiveId" clId="{CCE1D393-4B36-4F9C-A62F-0340D0AAFFBF}" dt="2020-04-01T07:59:38.053" v="2602" actId="1036"/>
          <ac:spMkLst>
            <pc:docMk/>
            <pc:sldMk cId="807499625" sldId="282"/>
            <ac:spMk id="8" creationId="{15DF10D3-A4B4-49D0-ACC7-4CB6A64E95F9}"/>
          </ac:spMkLst>
        </pc:spChg>
        <pc:spChg chg="mod">
          <ac:chgData name="" userId="a258f5cc8c6143b0" providerId="LiveId" clId="{CCE1D393-4B36-4F9C-A62F-0340D0AAFFBF}" dt="2020-04-01T08:00:53.077" v="2789" actId="1076"/>
          <ac:spMkLst>
            <pc:docMk/>
            <pc:sldMk cId="807499625" sldId="282"/>
            <ac:spMk id="10" creationId="{1E997E59-9D55-40CE-86AF-B24BD5641176}"/>
          </ac:spMkLst>
        </pc:spChg>
        <pc:picChg chg="mod">
          <ac:chgData name="" userId="a258f5cc8c6143b0" providerId="LiveId" clId="{CCE1D393-4B36-4F9C-A62F-0340D0AAFFBF}" dt="2020-04-01T07:59:38.053" v="2602" actId="1036"/>
          <ac:picMkLst>
            <pc:docMk/>
            <pc:sldMk cId="807499625" sldId="282"/>
            <ac:picMk id="1030" creationId="{A0A37AD3-15A5-4F59-9611-2664D791A750}"/>
          </ac:picMkLst>
        </pc:picChg>
        <pc:picChg chg="del mod">
          <ac:chgData name="" userId="a258f5cc8c6143b0" providerId="LiveId" clId="{CCE1D393-4B36-4F9C-A62F-0340D0AAFFBF}" dt="2020-04-01T07:37:41.294" v="1841" actId="478"/>
          <ac:picMkLst>
            <pc:docMk/>
            <pc:sldMk cId="807499625" sldId="282"/>
            <ac:picMk id="1034" creationId="{9EBCBB97-681A-436F-B1B3-95B53B0FF466}"/>
          </ac:picMkLst>
        </pc:picChg>
        <pc:picChg chg="add mod modCrop">
          <ac:chgData name="" userId="a258f5cc8c6143b0" providerId="LiveId" clId="{CCE1D393-4B36-4F9C-A62F-0340D0AAFFBF}" dt="2020-04-01T07:59:38.053" v="2602" actId="1036"/>
          <ac:picMkLst>
            <pc:docMk/>
            <pc:sldMk cId="807499625" sldId="282"/>
            <ac:picMk id="3074" creationId="{EC13592A-B2B4-438B-8EAF-4D1A45DB13E8}"/>
          </ac:picMkLst>
        </pc:picChg>
      </pc:sldChg>
      <pc:sldChg chg="add del">
        <pc:chgData name="" userId="a258f5cc8c6143b0" providerId="LiveId" clId="{CCE1D393-4B36-4F9C-A62F-0340D0AAFFBF}" dt="2020-04-01T07:26:54.708" v="1235" actId="2696"/>
        <pc:sldMkLst>
          <pc:docMk/>
          <pc:sldMk cId="1597108200" sldId="283"/>
        </pc:sldMkLst>
      </pc:sldChg>
      <pc:sldChg chg="addSp delSp modSp add">
        <pc:chgData name="" userId="a258f5cc8c6143b0" providerId="LiveId" clId="{CCE1D393-4B36-4F9C-A62F-0340D0AAFFBF}" dt="2020-04-01T07:59:16.033" v="2585" actId="20577"/>
        <pc:sldMkLst>
          <pc:docMk/>
          <pc:sldMk cId="4047697671" sldId="283"/>
        </pc:sldMkLst>
        <pc:spChg chg="mod">
          <ac:chgData name="" userId="a258f5cc8c6143b0" providerId="LiveId" clId="{CCE1D393-4B36-4F9C-A62F-0340D0AAFFBF}" dt="2020-04-01T07:59:16.033" v="2585" actId="20577"/>
          <ac:spMkLst>
            <pc:docMk/>
            <pc:sldMk cId="4047697671" sldId="283"/>
            <ac:spMk id="10" creationId="{1E997E59-9D55-40CE-86AF-B24BD5641176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2" creationId="{0C19A75E-470A-4219-9F12-C939289AF065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3" creationId="{9BFF8239-8582-4717-8BE0-34E31660AB30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4" creationId="{369D9178-A10A-4B9F-84B6-B09FF80C6B22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5" creationId="{3E0F6E10-8A3B-4FAF-8959-36D3DEBE810B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6" creationId="{C172E8B7-98D6-4265-8D85-7F366F581B20}"/>
          </ac:spMkLst>
        </pc:spChg>
        <pc:spChg chg="del">
          <ac:chgData name="" userId="a258f5cc8c6143b0" providerId="LiveId" clId="{CCE1D393-4B36-4F9C-A62F-0340D0AAFFBF}" dt="2020-04-01T07:58:21.519" v="2576" actId="478"/>
          <ac:spMkLst>
            <pc:docMk/>
            <pc:sldMk cId="4047697671" sldId="283"/>
            <ac:spMk id="17" creationId="{64889000-8D73-4558-976B-CDB36FF3A7F8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18" creationId="{D876CB18-6C28-4605-8AEE-D035AC7515AC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19" creationId="{0E9BBEB5-4BCC-4DC9-B0B6-21307C2661EF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20" creationId="{D02FDB23-37AF-4BC3-8EFC-CCA5F7C2DD3A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21" creationId="{64F7A0CE-39B1-4E81-BA35-0B5E1FF209CB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22" creationId="{9DA7FC54-3063-4CC8-97CB-8858016A92DA}"/>
          </ac:spMkLst>
        </pc:spChg>
        <pc:spChg chg="de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23" creationId="{D0CF3D91-DA16-4A87-95F4-19785C8F84CA}"/>
          </ac:spMkLst>
        </pc:spChg>
        <pc:spChg chg="del topLvl">
          <ac:chgData name="" userId="a258f5cc8c6143b0" providerId="LiveId" clId="{CCE1D393-4B36-4F9C-A62F-0340D0AAFFBF}" dt="2020-04-01T07:58:26.499" v="2577" actId="478"/>
          <ac:spMkLst>
            <pc:docMk/>
            <pc:sldMk cId="4047697671" sldId="283"/>
            <ac:spMk id="24" creationId="{ADD7D04B-8AFF-46DD-A238-811387F0C899}"/>
          </ac:spMkLst>
        </pc:spChg>
        <pc:grpChg chg="add del mod">
          <ac:chgData name="" userId="a258f5cc8c6143b0" providerId="LiveId" clId="{CCE1D393-4B36-4F9C-A62F-0340D0AAFFBF}" dt="2020-04-01T07:58:26.499" v="2577" actId="478"/>
          <ac:grpSpMkLst>
            <pc:docMk/>
            <pc:sldMk cId="4047697671" sldId="283"/>
            <ac:grpSpMk id="6" creationId="{58BF1F41-FEAB-4B3F-A687-70A0C25A3343}"/>
          </ac:grpSpMkLst>
        </pc:grpChg>
        <pc:grpChg chg="mod topLvl">
          <ac:chgData name="" userId="a258f5cc8c6143b0" providerId="LiveId" clId="{CCE1D393-4B36-4F9C-A62F-0340D0AAFFBF}" dt="2020-04-01T07:58:29.391" v="2578" actId="1076"/>
          <ac:grpSpMkLst>
            <pc:docMk/>
            <pc:sldMk cId="4047697671" sldId="283"/>
            <ac:grpSpMk id="7" creationId="{136FBF17-C572-4F47-800A-0EEEA77416AE}"/>
          </ac:grpSpMkLst>
        </pc:grpChg>
        <pc:grpChg chg="del">
          <ac:chgData name="" userId="a258f5cc8c6143b0" providerId="LiveId" clId="{CCE1D393-4B36-4F9C-A62F-0340D0AAFFBF}" dt="2020-04-01T07:58:26.499" v="2577" actId="478"/>
          <ac:grpSpMkLst>
            <pc:docMk/>
            <pc:sldMk cId="4047697671" sldId="283"/>
            <ac:grpSpMk id="8" creationId="{1412A1E8-6A51-4359-BC32-7E417A057298}"/>
          </ac:grpSpMkLst>
        </pc:grpChg>
        <pc:grpChg chg="del">
          <ac:chgData name="" userId="a258f5cc8c6143b0" providerId="LiveId" clId="{CCE1D393-4B36-4F9C-A62F-0340D0AAFFBF}" dt="2020-04-01T07:58:21.519" v="2576" actId="478"/>
          <ac:grpSpMkLst>
            <pc:docMk/>
            <pc:sldMk cId="4047697671" sldId="283"/>
            <ac:grpSpMk id="11" creationId="{96D1BD7A-798B-4B0A-B664-71AC27B5F8F6}"/>
          </ac:grpSpMkLst>
        </pc:grpChg>
        <pc:grpChg chg="add mod">
          <ac:chgData name="" userId="a258f5cc8c6143b0" providerId="LiveId" clId="{CCE1D393-4B36-4F9C-A62F-0340D0AAFFBF}" dt="2020-04-01T07:58:34.588" v="2579" actId="1076"/>
          <ac:grpSpMkLst>
            <pc:docMk/>
            <pc:sldMk cId="4047697671" sldId="283"/>
            <ac:grpSpMk id="49" creationId="{B375C04D-7FDB-49D5-81CB-AF98B175322A}"/>
          </ac:grpSpMkLst>
        </pc:grpChg>
        <pc:picChg chg="del">
          <ac:chgData name="" userId="a258f5cc8c6143b0" providerId="LiveId" clId="{CCE1D393-4B36-4F9C-A62F-0340D0AAFFBF}" dt="2020-04-01T07:27:02.207" v="1237" actId="478"/>
          <ac:picMkLst>
            <pc:docMk/>
            <pc:sldMk cId="4047697671" sldId="283"/>
            <ac:picMk id="1030" creationId="{A0A37AD3-15A5-4F59-9611-2664D791A750}"/>
          </ac:picMkLst>
        </pc:picChg>
        <pc:picChg chg="del">
          <ac:chgData name="" userId="a258f5cc8c6143b0" providerId="LiveId" clId="{CCE1D393-4B36-4F9C-A62F-0340D0AAFFBF}" dt="2020-04-01T07:27:02.591" v="1238" actId="478"/>
          <ac:picMkLst>
            <pc:docMk/>
            <pc:sldMk cId="4047697671" sldId="283"/>
            <ac:picMk id="1034" creationId="{9EBCBB97-681A-436F-B1B3-95B53B0FF466}"/>
          </ac:picMkLst>
        </pc:picChg>
        <pc:cxnChg chg="add mod">
          <ac:chgData name="" userId="a258f5cc8c6143b0" providerId="LiveId" clId="{CCE1D393-4B36-4F9C-A62F-0340D0AAFFBF}" dt="2020-04-01T07:59:08.752" v="2584" actId="1582"/>
          <ac:cxnSpMkLst>
            <pc:docMk/>
            <pc:sldMk cId="4047697671" sldId="283"/>
            <ac:cxnSpMk id="3" creationId="{02311C8E-2739-4AB1-B651-3F40D186010E}"/>
          </ac:cxnSpMkLst>
        </pc:cxnChg>
        <pc:cxnChg chg="add mod">
          <ac:chgData name="" userId="a258f5cc8c6143b0" providerId="LiveId" clId="{CCE1D393-4B36-4F9C-A62F-0340D0AAFFBF}" dt="2020-04-01T07:59:08.752" v="2584" actId="1582"/>
          <ac:cxnSpMkLst>
            <pc:docMk/>
            <pc:sldMk cId="4047697671" sldId="283"/>
            <ac:cxnSpMk id="5" creationId="{5FFC310B-693C-4C49-8E32-4DA7F901071B}"/>
          </ac:cxnSpMkLst>
        </pc:cxnChg>
      </pc:sldChg>
      <pc:sldChg chg="addSp delSp modSp add">
        <pc:chgData name="" userId="a258f5cc8c6143b0" providerId="LiveId" clId="{CCE1D393-4B36-4F9C-A62F-0340D0AAFFBF}" dt="2020-04-01T19:22:46.344" v="3603" actId="14100"/>
        <pc:sldMkLst>
          <pc:docMk/>
          <pc:sldMk cId="1679796434" sldId="284"/>
        </pc:sldMkLst>
        <pc:spChg chg="mod topLvl">
          <ac:chgData name="" userId="a258f5cc8c6143b0" providerId="LiveId" clId="{CCE1D393-4B36-4F9C-A62F-0340D0AAFFBF}" dt="2020-04-01T17:29:11.574" v="3447" actId="1035"/>
          <ac:spMkLst>
            <pc:docMk/>
            <pc:sldMk cId="1679796434" sldId="284"/>
            <ac:spMk id="5" creationId="{70694653-0A9A-4543-B72D-84DD087E603D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14" creationId="{3FD2BE93-6234-4600-891C-49B9A7FE0FC2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19" creationId="{D1885030-5911-4513-BED7-97A68D41A743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20" creationId="{20274BEC-18FA-4C73-998D-0C78B06D641C}"/>
          </ac:spMkLst>
        </pc:spChg>
        <pc:spChg chg="mod topLvl">
          <ac:chgData name="" userId="a258f5cc8c6143b0" providerId="LiveId" clId="{CCE1D393-4B36-4F9C-A62F-0340D0AAFFBF}" dt="2020-04-01T17:28:43.741" v="3438" actId="1036"/>
          <ac:spMkLst>
            <pc:docMk/>
            <pc:sldMk cId="1679796434" sldId="284"/>
            <ac:spMk id="21" creationId="{A65F26FC-B84A-4007-BE4D-C3D88605F5CE}"/>
          </ac:spMkLst>
        </pc:spChg>
        <pc:spChg chg="mod topLvl">
          <ac:chgData name="" userId="a258f5cc8c6143b0" providerId="LiveId" clId="{CCE1D393-4B36-4F9C-A62F-0340D0AAFFBF}" dt="2020-04-01T17:28:43.741" v="3438" actId="1036"/>
          <ac:spMkLst>
            <pc:docMk/>
            <pc:sldMk cId="1679796434" sldId="284"/>
            <ac:spMk id="22" creationId="{E79CEEB3-302D-458F-AAAF-F70AD1E8A3F9}"/>
          </ac:spMkLst>
        </pc:spChg>
        <pc:spChg chg="mod topLvl">
          <ac:chgData name="" userId="a258f5cc8c6143b0" providerId="LiveId" clId="{CCE1D393-4B36-4F9C-A62F-0340D0AAFFBF}" dt="2020-04-01T17:28:43.741" v="3438" actId="1036"/>
          <ac:spMkLst>
            <pc:docMk/>
            <pc:sldMk cId="1679796434" sldId="284"/>
            <ac:spMk id="23" creationId="{CE792BD9-6690-4E26-8008-04C26A029A0D}"/>
          </ac:spMkLst>
        </pc:spChg>
        <pc:spChg chg="mod topLvl">
          <ac:chgData name="" userId="a258f5cc8c6143b0" providerId="LiveId" clId="{CCE1D393-4B36-4F9C-A62F-0340D0AAFFBF}" dt="2020-04-01T17:28:43.741" v="3438" actId="1036"/>
          <ac:spMkLst>
            <pc:docMk/>
            <pc:sldMk cId="1679796434" sldId="284"/>
            <ac:spMk id="24" creationId="{34E2D72C-CF49-4CDE-AA8B-04EFE814CCD6}"/>
          </ac:spMkLst>
        </pc:spChg>
        <pc:spChg chg="mod topLvl">
          <ac:chgData name="" userId="a258f5cc8c6143b0" providerId="LiveId" clId="{CCE1D393-4B36-4F9C-A62F-0340D0AAFFBF}" dt="2020-04-01T17:28:43.741" v="3438" actId="1036"/>
          <ac:spMkLst>
            <pc:docMk/>
            <pc:sldMk cId="1679796434" sldId="284"/>
            <ac:spMk id="25" creationId="{0C47572D-484E-4123-8644-5D2ADA383EC7}"/>
          </ac:spMkLst>
        </pc:spChg>
        <pc:spChg chg="mod topLvl">
          <ac:chgData name="" userId="a258f5cc8c6143b0" providerId="LiveId" clId="{CCE1D393-4B36-4F9C-A62F-0340D0AAFFBF}" dt="2020-04-01T17:13:00.980" v="3141" actId="164"/>
          <ac:spMkLst>
            <pc:docMk/>
            <pc:sldMk cId="1679796434" sldId="284"/>
            <ac:spMk id="26" creationId="{3B30B4C1-58AC-4C50-953E-12ECD40A8CB7}"/>
          </ac:spMkLst>
        </pc:spChg>
        <pc:spChg chg="mod topLvl">
          <ac:chgData name="" userId="a258f5cc8c6143b0" providerId="LiveId" clId="{CCE1D393-4B36-4F9C-A62F-0340D0AAFFBF}" dt="2020-04-01T17:13:00.980" v="3141" actId="164"/>
          <ac:spMkLst>
            <pc:docMk/>
            <pc:sldMk cId="1679796434" sldId="284"/>
            <ac:spMk id="27" creationId="{5773401F-A1B5-41F6-BE92-FE96CF4D48F3}"/>
          </ac:spMkLst>
        </pc:spChg>
        <pc:spChg chg="mod topLvl">
          <ac:chgData name="" userId="a258f5cc8c6143b0" providerId="LiveId" clId="{CCE1D393-4B36-4F9C-A62F-0340D0AAFFBF}" dt="2020-04-01T17:13:00.980" v="3141" actId="164"/>
          <ac:spMkLst>
            <pc:docMk/>
            <pc:sldMk cId="1679796434" sldId="284"/>
            <ac:spMk id="28" creationId="{59DE6A42-5E5E-425C-998D-3E3502BCA7EA}"/>
          </ac:spMkLst>
        </pc:spChg>
        <pc:spChg chg="mod topLvl">
          <ac:chgData name="" userId="a258f5cc8c6143b0" providerId="LiveId" clId="{CCE1D393-4B36-4F9C-A62F-0340D0AAFFBF}" dt="2020-04-01T17:13:00.980" v="3141" actId="164"/>
          <ac:spMkLst>
            <pc:docMk/>
            <pc:sldMk cId="1679796434" sldId="284"/>
            <ac:spMk id="29" creationId="{AF81A344-7CF8-464F-99C1-05208E9CA066}"/>
          </ac:spMkLst>
        </pc:spChg>
        <pc:spChg chg="mod topLvl">
          <ac:chgData name="" userId="a258f5cc8c6143b0" providerId="LiveId" clId="{CCE1D393-4B36-4F9C-A62F-0340D0AAFFBF}" dt="2020-04-01T17:13:00.980" v="3141" actId="164"/>
          <ac:spMkLst>
            <pc:docMk/>
            <pc:sldMk cId="1679796434" sldId="284"/>
            <ac:spMk id="30" creationId="{648C0F30-5A20-4CCA-B716-BCF396AD9D18}"/>
          </ac:spMkLst>
        </pc:spChg>
        <pc:spChg chg="del mod topLvl">
          <ac:chgData name="" userId="a258f5cc8c6143b0" providerId="LiveId" clId="{CCE1D393-4B36-4F9C-A62F-0340D0AAFFBF}" dt="2020-04-01T17:01:58.846" v="2960" actId="478"/>
          <ac:spMkLst>
            <pc:docMk/>
            <pc:sldMk cId="1679796434" sldId="284"/>
            <ac:spMk id="41" creationId="{6C537F24-6D94-40CA-A364-E7E7E47AF4B3}"/>
          </ac:spMkLst>
        </pc:spChg>
        <pc:spChg chg="del mod topLvl">
          <ac:chgData name="" userId="a258f5cc8c6143b0" providerId="LiveId" clId="{CCE1D393-4B36-4F9C-A62F-0340D0AAFFBF}" dt="2020-04-01T17:02:00.601" v="2961" actId="478"/>
          <ac:spMkLst>
            <pc:docMk/>
            <pc:sldMk cId="1679796434" sldId="284"/>
            <ac:spMk id="42" creationId="{D4B2BD6F-1ECB-4E79-ACE4-D33FCB4033B0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43" creationId="{3EE7A725-8E6C-4B23-A0FC-5610E136CC03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44" creationId="{EFD904C6-DEA1-45F4-9FE1-6094DCDF278C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45" creationId="{72F06341-BE68-4E32-9888-BD27783E9E3A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46" creationId="{222E418D-DD30-469E-B436-D37AEE024F9D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47" creationId="{51AEB64A-F47F-4CA8-B180-813488148BA2}"/>
          </ac:spMkLst>
        </pc:spChg>
        <pc:spChg chg="mod topLvl">
          <ac:chgData name="" userId="a258f5cc8c6143b0" providerId="LiveId" clId="{CCE1D393-4B36-4F9C-A62F-0340D0AAFFBF}" dt="2020-04-01T17:20:47.796" v="3236" actId="1035"/>
          <ac:spMkLst>
            <pc:docMk/>
            <pc:sldMk cId="1679796434" sldId="284"/>
            <ac:spMk id="53" creationId="{70A8F662-9BB7-476D-88B4-DECE058EF329}"/>
          </ac:spMkLst>
        </pc:spChg>
        <pc:spChg chg="mod topLvl">
          <ac:chgData name="" userId="a258f5cc8c6143b0" providerId="LiveId" clId="{CCE1D393-4B36-4F9C-A62F-0340D0AAFFBF}" dt="2020-04-01T17:20:47.796" v="3236" actId="1035"/>
          <ac:spMkLst>
            <pc:docMk/>
            <pc:sldMk cId="1679796434" sldId="284"/>
            <ac:spMk id="54" creationId="{7591B338-5459-427E-AB70-3F17C8501DB1}"/>
          </ac:spMkLst>
        </pc:spChg>
        <pc:spChg chg="mod topLvl">
          <ac:chgData name="" userId="a258f5cc8c6143b0" providerId="LiveId" clId="{CCE1D393-4B36-4F9C-A62F-0340D0AAFFBF}" dt="2020-04-01T17:20:47.796" v="3236" actId="1035"/>
          <ac:spMkLst>
            <pc:docMk/>
            <pc:sldMk cId="1679796434" sldId="284"/>
            <ac:spMk id="55" creationId="{3DE65EAE-C3D5-4158-B9B1-5E9B0F2A7D37}"/>
          </ac:spMkLst>
        </pc:spChg>
        <pc:spChg chg="mod topLvl">
          <ac:chgData name="" userId="a258f5cc8c6143b0" providerId="LiveId" clId="{CCE1D393-4B36-4F9C-A62F-0340D0AAFFBF}" dt="2020-04-01T17:20:47.796" v="3236" actId="1035"/>
          <ac:spMkLst>
            <pc:docMk/>
            <pc:sldMk cId="1679796434" sldId="284"/>
            <ac:spMk id="56" creationId="{B5A3A33F-8D99-4A40-9990-F64644A3D062}"/>
          </ac:spMkLst>
        </pc:spChg>
        <pc:spChg chg="mod topLvl">
          <ac:chgData name="" userId="a258f5cc8c6143b0" providerId="LiveId" clId="{CCE1D393-4B36-4F9C-A62F-0340D0AAFFBF}" dt="2020-04-01T17:20:47.796" v="3236" actId="1035"/>
          <ac:spMkLst>
            <pc:docMk/>
            <pc:sldMk cId="1679796434" sldId="284"/>
            <ac:spMk id="57" creationId="{6F928BA4-28DD-4C58-B57C-1055EADC843F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58" creationId="{B38CAF91-5F00-4B58-A03A-0ABEFAC3AADB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59" creationId="{9B2437EC-E601-4B4C-8FC1-4F55E752F83B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60" creationId="{53304704-3E4D-400C-B540-0280E6892461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61" creationId="{825AC194-0C4D-4FFA-8AF9-D8DAB6230D7D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62" creationId="{BF3576C7-90A4-4603-9209-AB6A0E88ED57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63" creationId="{81FD8907-6CFF-4DAB-AB79-A134A13BF5CB}"/>
          </ac:spMkLst>
        </pc:spChg>
        <pc:spChg chg="del mod">
          <ac:chgData name="" userId="a258f5cc8c6143b0" providerId="LiveId" clId="{CCE1D393-4B36-4F9C-A62F-0340D0AAFFBF}" dt="2020-04-01T17:23:45.702" v="3293" actId="478"/>
          <ac:spMkLst>
            <pc:docMk/>
            <pc:sldMk cId="1679796434" sldId="284"/>
            <ac:spMk id="76" creationId="{B5F39993-0879-4AEA-849F-9D5660ED387C}"/>
          </ac:spMkLst>
        </pc:spChg>
        <pc:spChg chg="mod topLvl">
          <ac:chgData name="" userId="a258f5cc8c6143b0" providerId="LiveId" clId="{CCE1D393-4B36-4F9C-A62F-0340D0AAFFBF}" dt="2020-04-01T17:30:18.588" v="3467" actId="1035"/>
          <ac:spMkLst>
            <pc:docMk/>
            <pc:sldMk cId="1679796434" sldId="284"/>
            <ac:spMk id="78" creationId="{C9BB12A3-BCEB-4BCF-AC39-CEEA005B3549}"/>
          </ac:spMkLst>
        </pc:spChg>
        <pc:spChg chg="mod topLvl">
          <ac:chgData name="" userId="a258f5cc8c6143b0" providerId="LiveId" clId="{CCE1D393-4B36-4F9C-A62F-0340D0AAFFBF}" dt="2020-04-01T17:30:18.588" v="3467" actId="1035"/>
          <ac:spMkLst>
            <pc:docMk/>
            <pc:sldMk cId="1679796434" sldId="284"/>
            <ac:spMk id="79" creationId="{46C6900A-8EE5-401E-BDF8-07E42D2E200F}"/>
          </ac:spMkLst>
        </pc:spChg>
        <pc:spChg chg="mod topLvl">
          <ac:chgData name="" userId="a258f5cc8c6143b0" providerId="LiveId" clId="{CCE1D393-4B36-4F9C-A62F-0340D0AAFFBF}" dt="2020-04-01T18:40:45.948" v="3576" actId="207"/>
          <ac:spMkLst>
            <pc:docMk/>
            <pc:sldMk cId="1679796434" sldId="284"/>
            <ac:spMk id="80" creationId="{3B597AC4-9B80-4FA3-AD01-10DD987A875D}"/>
          </ac:spMkLst>
        </pc:spChg>
        <pc:spChg chg="mod topLvl">
          <ac:chgData name="" userId="a258f5cc8c6143b0" providerId="LiveId" clId="{CCE1D393-4B36-4F9C-A62F-0340D0AAFFBF}" dt="2020-04-01T18:40:45.948" v="3576" actId="207"/>
          <ac:spMkLst>
            <pc:docMk/>
            <pc:sldMk cId="1679796434" sldId="284"/>
            <ac:spMk id="81" creationId="{431AE659-D71C-4BCC-B8AE-9B14752F5F1D}"/>
          </ac:spMkLst>
        </pc:spChg>
        <pc:spChg chg="del mod topLvl">
          <ac:chgData name="" userId="a258f5cc8c6143b0" providerId="LiveId" clId="{CCE1D393-4B36-4F9C-A62F-0340D0AAFFBF}" dt="2020-04-01T17:16:22.981" v="3165" actId="478"/>
          <ac:spMkLst>
            <pc:docMk/>
            <pc:sldMk cId="1679796434" sldId="284"/>
            <ac:spMk id="82" creationId="{AFB0F628-64FF-48E1-BA6C-07AD0C985E76}"/>
          </ac:spMkLst>
        </pc:spChg>
        <pc:spChg chg="del mod topLvl">
          <ac:chgData name="" userId="a258f5cc8c6143b0" providerId="LiveId" clId="{CCE1D393-4B36-4F9C-A62F-0340D0AAFFBF}" dt="2020-04-01T17:02:07.892" v="2963" actId="478"/>
          <ac:spMkLst>
            <pc:docMk/>
            <pc:sldMk cId="1679796434" sldId="284"/>
            <ac:spMk id="83" creationId="{7577AC2D-1622-4D2A-BB34-2A1EBCE8EC15}"/>
          </ac:spMkLst>
        </pc:spChg>
        <pc:spChg chg="mod ord topLvl">
          <ac:chgData name="" userId="a258f5cc8c6143b0" providerId="LiveId" clId="{CCE1D393-4B36-4F9C-A62F-0340D0AAFFBF}" dt="2020-04-01T17:28:21.827" v="3403" actId="1036"/>
          <ac:spMkLst>
            <pc:docMk/>
            <pc:sldMk cId="1679796434" sldId="284"/>
            <ac:spMk id="84" creationId="{E15F3A41-E05E-4DAF-B0EE-DF6AA72AF7CD}"/>
          </ac:spMkLst>
        </pc:spChg>
        <pc:spChg chg="mod ord topLvl">
          <ac:chgData name="" userId="a258f5cc8c6143b0" providerId="LiveId" clId="{CCE1D393-4B36-4F9C-A62F-0340D0AAFFBF}" dt="2020-04-01T17:28:21.827" v="3403" actId="1036"/>
          <ac:spMkLst>
            <pc:docMk/>
            <pc:sldMk cId="1679796434" sldId="284"/>
            <ac:spMk id="85" creationId="{02DE370C-D052-4A9D-8529-8B2301D361CE}"/>
          </ac:spMkLst>
        </pc:spChg>
        <pc:spChg chg="mod topLvl">
          <ac:chgData name="" userId="a258f5cc8c6143b0" providerId="LiveId" clId="{CCE1D393-4B36-4F9C-A62F-0340D0AAFFBF}" dt="2020-04-01T17:30:04.957" v="3452" actId="404"/>
          <ac:spMkLst>
            <pc:docMk/>
            <pc:sldMk cId="1679796434" sldId="284"/>
            <ac:spMk id="86" creationId="{DA7C7630-EF33-4C76-9E66-1F4DDC99F54F}"/>
          </ac:spMkLst>
        </pc:spChg>
        <pc:spChg chg="del">
          <ac:chgData name="" userId="a258f5cc8c6143b0" providerId="LiveId" clId="{CCE1D393-4B36-4F9C-A62F-0340D0AAFFBF}" dt="2020-04-01T17:01:23.359" v="2955" actId="478"/>
          <ac:spMkLst>
            <pc:docMk/>
            <pc:sldMk cId="1679796434" sldId="284"/>
            <ac:spMk id="102" creationId="{806FE7AB-98F4-4486-9E2A-52FE262AD85E}"/>
          </ac:spMkLst>
        </pc:spChg>
        <pc:spChg chg="mod topLvl">
          <ac:chgData name="" userId="a258f5cc8c6143b0" providerId="LiveId" clId="{CCE1D393-4B36-4F9C-A62F-0340D0AAFFBF}" dt="2020-04-01T17:30:53.063" v="3482" actId="1076"/>
          <ac:spMkLst>
            <pc:docMk/>
            <pc:sldMk cId="1679796434" sldId="284"/>
            <ac:spMk id="103" creationId="{6D376AC7-374F-4A5B-BDF6-8D9BB0B183AD}"/>
          </ac:spMkLst>
        </pc:spChg>
        <pc:spChg chg="del mod ord topLvl">
          <ac:chgData name="" userId="a258f5cc8c6143b0" providerId="LiveId" clId="{CCE1D393-4B36-4F9C-A62F-0340D0AAFFBF}" dt="2020-04-01T17:03:37.431" v="3013" actId="478"/>
          <ac:spMkLst>
            <pc:docMk/>
            <pc:sldMk cId="1679796434" sldId="284"/>
            <ac:spMk id="104" creationId="{DCB8FCEC-6B58-47E6-AE45-F68DEF235E4B}"/>
          </ac:spMkLst>
        </pc:spChg>
        <pc:spChg chg="mod topLvl">
          <ac:chgData name="" userId="a258f5cc8c6143b0" providerId="LiveId" clId="{CCE1D393-4B36-4F9C-A62F-0340D0AAFFBF}" dt="2020-04-01T17:30:56.517" v="3483" actId="14100"/>
          <ac:spMkLst>
            <pc:docMk/>
            <pc:sldMk cId="1679796434" sldId="284"/>
            <ac:spMk id="105" creationId="{9A7C7911-A0F4-425A-AE1D-C4ABD6F4E4DD}"/>
          </ac:spMkLst>
        </pc:spChg>
        <pc:spChg chg="add del mod">
          <ac:chgData name="" userId="a258f5cc8c6143b0" providerId="LiveId" clId="{CCE1D393-4B36-4F9C-A62F-0340D0AAFFBF}" dt="2020-04-01T17:16:43.206" v="3169"/>
          <ac:spMkLst>
            <pc:docMk/>
            <pc:sldMk cId="1679796434" sldId="284"/>
            <ac:spMk id="138" creationId="{0F3F8533-C6E9-49D9-8B96-0E8FC680ADFA}"/>
          </ac:spMkLst>
        </pc:spChg>
        <pc:spChg chg="mod ord">
          <ac:chgData name="" userId="a258f5cc8c6143b0" providerId="LiveId" clId="{CCE1D393-4B36-4F9C-A62F-0340D0AAFFBF}" dt="2020-04-01T18:55:18.669" v="3592" actId="14100"/>
          <ac:spMkLst>
            <pc:docMk/>
            <pc:sldMk cId="1679796434" sldId="284"/>
            <ac:spMk id="140" creationId="{512D9451-C604-43E8-99E9-31E7076984F3}"/>
          </ac:spMkLst>
        </pc:spChg>
        <pc:spChg chg="mod">
          <ac:chgData name="" userId="a258f5cc8c6143b0" providerId="LiveId" clId="{CCE1D393-4B36-4F9C-A62F-0340D0AAFFBF}" dt="2020-04-01T18:55:23.187" v="3593" actId="1076"/>
          <ac:spMkLst>
            <pc:docMk/>
            <pc:sldMk cId="1679796434" sldId="284"/>
            <ac:spMk id="142" creationId="{11C02E28-BC12-48C7-8DFD-44141BA3D30D}"/>
          </ac:spMkLst>
        </pc:spChg>
        <pc:spChg chg="mod">
          <ac:chgData name="" userId="a258f5cc8c6143b0" providerId="LiveId" clId="{CCE1D393-4B36-4F9C-A62F-0340D0AAFFBF}" dt="2020-04-01T18:54:43.497" v="3579" actId="207"/>
          <ac:spMkLst>
            <pc:docMk/>
            <pc:sldMk cId="1679796434" sldId="284"/>
            <ac:spMk id="156" creationId="{542BF44C-E641-4F1F-A608-468694AEBBD9}"/>
          </ac:spMkLst>
        </pc:spChg>
        <pc:spChg chg="mod">
          <ac:chgData name="" userId="a258f5cc8c6143b0" providerId="LiveId" clId="{CCE1D393-4B36-4F9C-A62F-0340D0AAFFBF}" dt="2020-04-01T18:54:43.497" v="3579" actId="207"/>
          <ac:spMkLst>
            <pc:docMk/>
            <pc:sldMk cId="1679796434" sldId="284"/>
            <ac:spMk id="157" creationId="{14B592A2-29B3-46F6-836E-E787A845B19C}"/>
          </ac:spMkLst>
        </pc:spChg>
        <pc:spChg chg="mod">
          <ac:chgData name="" userId="a258f5cc8c6143b0" providerId="LiveId" clId="{CCE1D393-4B36-4F9C-A62F-0340D0AAFFBF}" dt="2020-04-01T18:54:43.497" v="3579" actId="207"/>
          <ac:spMkLst>
            <pc:docMk/>
            <pc:sldMk cId="1679796434" sldId="284"/>
            <ac:spMk id="158" creationId="{301369B6-4B83-4192-B41C-41CE11ED39BA}"/>
          </ac:spMkLst>
        </pc:spChg>
        <pc:spChg chg="mod">
          <ac:chgData name="" userId="a258f5cc8c6143b0" providerId="LiveId" clId="{CCE1D393-4B36-4F9C-A62F-0340D0AAFFBF}" dt="2020-04-01T18:54:43.497" v="3579" actId="207"/>
          <ac:spMkLst>
            <pc:docMk/>
            <pc:sldMk cId="1679796434" sldId="284"/>
            <ac:spMk id="159" creationId="{5BF2FB49-EDE9-4E24-AB0E-ECDB5CC8FB0A}"/>
          </ac:spMkLst>
        </pc:spChg>
        <pc:spChg chg="mod">
          <ac:chgData name="" userId="a258f5cc8c6143b0" providerId="LiveId" clId="{CCE1D393-4B36-4F9C-A62F-0340D0AAFFBF}" dt="2020-04-01T18:54:43.497" v="3579" actId="207"/>
          <ac:spMkLst>
            <pc:docMk/>
            <pc:sldMk cId="1679796434" sldId="284"/>
            <ac:spMk id="160" creationId="{8A267EBE-06B7-4C19-9678-95F4B62CC365}"/>
          </ac:spMkLst>
        </pc:spChg>
        <pc:spChg chg="mod">
          <ac:chgData name="" userId="a258f5cc8c6143b0" providerId="LiveId" clId="{CCE1D393-4B36-4F9C-A62F-0340D0AAFFBF}" dt="2020-04-01T18:55:09.422" v="3591" actId="1036"/>
          <ac:spMkLst>
            <pc:docMk/>
            <pc:sldMk cId="1679796434" sldId="284"/>
            <ac:spMk id="172" creationId="{2F45E64C-ADD6-476C-940E-CCB88465AF3C}"/>
          </ac:spMkLst>
        </pc:spChg>
        <pc:spChg chg="mod">
          <ac:chgData name="" userId="a258f5cc8c6143b0" providerId="LiveId" clId="{CCE1D393-4B36-4F9C-A62F-0340D0AAFFBF}" dt="2020-04-01T18:55:09.422" v="3591" actId="1036"/>
          <ac:spMkLst>
            <pc:docMk/>
            <pc:sldMk cId="1679796434" sldId="284"/>
            <ac:spMk id="173" creationId="{E17B7F20-1682-4FD6-B7A6-0948E4C7AFE4}"/>
          </ac:spMkLst>
        </pc:spChg>
        <pc:spChg chg="del">
          <ac:chgData name="" userId="a258f5cc8c6143b0" providerId="LiveId" clId="{CCE1D393-4B36-4F9C-A62F-0340D0AAFFBF}" dt="2020-04-01T17:16:55.985" v="3172" actId="478"/>
          <ac:spMkLst>
            <pc:docMk/>
            <pc:sldMk cId="1679796434" sldId="284"/>
            <ac:spMk id="175" creationId="{A4A61D84-B47A-4AFB-B1E8-E96918671024}"/>
          </ac:spMkLst>
        </pc:spChg>
        <pc:spChg chg="del">
          <ac:chgData name="" userId="a258f5cc8c6143b0" providerId="LiveId" clId="{CCE1D393-4B36-4F9C-A62F-0340D0AAFFBF}" dt="2020-04-01T17:16:59.049" v="3173" actId="478"/>
          <ac:spMkLst>
            <pc:docMk/>
            <pc:sldMk cId="1679796434" sldId="284"/>
            <ac:spMk id="176" creationId="{31F86ABB-91AD-4B54-AA84-0469EB3C2D20}"/>
          </ac:spMkLst>
        </pc:spChg>
        <pc:spChg chg="del">
          <ac:chgData name="" userId="a258f5cc8c6143b0" providerId="LiveId" clId="{CCE1D393-4B36-4F9C-A62F-0340D0AAFFBF}" dt="2020-04-01T17:17:51.260" v="3182" actId="478"/>
          <ac:spMkLst>
            <pc:docMk/>
            <pc:sldMk cId="1679796434" sldId="284"/>
            <ac:spMk id="177" creationId="{56CC8665-8468-4181-9236-88609231A7FF}"/>
          </ac:spMkLst>
        </pc:spChg>
        <pc:spChg chg="add del mod">
          <ac:chgData name="" userId="a258f5cc8c6143b0" providerId="LiveId" clId="{CCE1D393-4B36-4F9C-A62F-0340D0AAFFBF}" dt="2020-04-01T17:23:03.733" v="3290" actId="478"/>
          <ac:spMkLst>
            <pc:docMk/>
            <pc:sldMk cId="1679796434" sldId="284"/>
            <ac:spMk id="180" creationId="{31EAEC0F-B56C-4E85-A015-4AF88E86C446}"/>
          </ac:spMkLst>
        </pc:spChg>
        <pc:spChg chg="add mod">
          <ac:chgData name="" userId="a258f5cc8c6143b0" providerId="LiveId" clId="{CCE1D393-4B36-4F9C-A62F-0340D0AAFFBF}" dt="2020-04-01T18:39:20.336" v="3575" actId="207"/>
          <ac:spMkLst>
            <pc:docMk/>
            <pc:sldMk cId="1679796434" sldId="284"/>
            <ac:spMk id="181" creationId="{F6293333-411E-4BBB-873D-A342B92DBF27}"/>
          </ac:spMkLst>
        </pc:spChg>
        <pc:spChg chg="add mod">
          <ac:chgData name="" userId="a258f5cc8c6143b0" providerId="LiveId" clId="{CCE1D393-4B36-4F9C-A62F-0340D0AAFFBF}" dt="2020-04-01T17:29:11.574" v="3447" actId="1035"/>
          <ac:spMkLst>
            <pc:docMk/>
            <pc:sldMk cId="1679796434" sldId="284"/>
            <ac:spMk id="182" creationId="{015E1FF1-03DC-4F5F-A2A1-9601AFD414B2}"/>
          </ac:spMkLst>
        </pc:spChg>
        <pc:spChg chg="add mod">
          <ac:chgData name="" userId="a258f5cc8c6143b0" providerId="LiveId" clId="{CCE1D393-4B36-4F9C-A62F-0340D0AAFFBF}" dt="2020-04-01T18:28:11.589" v="3568" actId="20577"/>
          <ac:spMkLst>
            <pc:docMk/>
            <pc:sldMk cId="1679796434" sldId="284"/>
            <ac:spMk id="183" creationId="{6F922C8A-56F2-437F-AFA8-BBC5EDDD3F66}"/>
          </ac:spMkLst>
        </pc:spChg>
        <pc:grpChg chg="add del">
          <ac:chgData name="" userId="a258f5cc8c6143b0" providerId="LiveId" clId="{CCE1D393-4B36-4F9C-A62F-0340D0AAFFBF}" dt="2020-04-01T17:01:29.856" v="2956" actId="165"/>
          <ac:grpSpMkLst>
            <pc:docMk/>
            <pc:sldMk cId="1679796434" sldId="284"/>
            <ac:grpSpMk id="2" creationId="{4BB80775-C3D2-4D2C-B098-241C72ECC322}"/>
          </ac:grpSpMkLst>
        </pc:grpChg>
        <pc:grpChg chg="del mod ord">
          <ac:chgData name="" userId="a258f5cc8c6143b0" providerId="LiveId" clId="{CCE1D393-4B36-4F9C-A62F-0340D0AAFFBF}" dt="2020-04-01T17:05:15.765" v="3020" actId="165"/>
          <ac:grpSpMkLst>
            <pc:docMk/>
            <pc:sldMk cId="1679796434" sldId="284"/>
            <ac:grpSpMk id="3" creationId="{CB71D25D-7A13-4A05-B39E-33B2A3C9381D}"/>
          </ac:grpSpMkLst>
        </pc:grpChg>
        <pc:grpChg chg="del mod topLvl">
          <ac:chgData name="" userId="a258f5cc8c6143b0" providerId="LiveId" clId="{CCE1D393-4B36-4F9C-A62F-0340D0AAFFBF}" dt="2020-04-01T17:09:17.121" v="3064" actId="165"/>
          <ac:grpSpMkLst>
            <pc:docMk/>
            <pc:sldMk cId="1679796434" sldId="284"/>
            <ac:grpSpMk id="6" creationId="{6A581CD5-E403-4EB4-804A-B343CE03D38A}"/>
          </ac:grpSpMkLst>
        </pc:grpChg>
        <pc:grpChg chg="del mod topLvl">
          <ac:chgData name="" userId="a258f5cc8c6143b0" providerId="LiveId" clId="{CCE1D393-4B36-4F9C-A62F-0340D0AAFFBF}" dt="2020-04-01T17:01:54.868" v="2959" actId="165"/>
          <ac:grpSpMkLst>
            <pc:docMk/>
            <pc:sldMk cId="1679796434" sldId="284"/>
            <ac:grpSpMk id="8" creationId="{73F0602F-CA71-474E-A81A-4516EA54362A}"/>
          </ac:grpSpMkLst>
        </pc:grpChg>
        <pc:grpChg chg="del mod topLvl">
          <ac:chgData name="" userId="a258f5cc8c6143b0" providerId="LiveId" clId="{CCE1D393-4B36-4F9C-A62F-0340D0AAFFBF}" dt="2020-04-01T17:01:48.372" v="2958" actId="478"/>
          <ac:grpSpMkLst>
            <pc:docMk/>
            <pc:sldMk cId="1679796434" sldId="284"/>
            <ac:grpSpMk id="17" creationId="{6C9F5C29-3230-425B-95C0-843F63C0B523}"/>
          </ac:grpSpMkLst>
        </pc:grpChg>
        <pc:grpChg chg="del mod topLvl">
          <ac:chgData name="" userId="a258f5cc8c6143b0" providerId="LiveId" clId="{CCE1D393-4B36-4F9C-A62F-0340D0AAFFBF}" dt="2020-04-01T17:01:48.372" v="2958" actId="478"/>
          <ac:grpSpMkLst>
            <pc:docMk/>
            <pc:sldMk cId="1679796434" sldId="284"/>
            <ac:grpSpMk id="18" creationId="{84A544DE-EF40-460F-A870-CEF60FE3EE67}"/>
          </ac:grpSpMkLst>
        </pc:grpChg>
        <pc:grpChg chg="del mod topLvl">
          <ac:chgData name="" userId="a258f5cc8c6143b0" providerId="LiveId" clId="{CCE1D393-4B36-4F9C-A62F-0340D0AAFFBF}" dt="2020-04-01T17:01:45.483" v="2957" actId="165"/>
          <ac:grpSpMkLst>
            <pc:docMk/>
            <pc:sldMk cId="1679796434" sldId="284"/>
            <ac:grpSpMk id="77" creationId="{150B003D-2145-4C9D-9626-BD75C8038A87}"/>
          </ac:grpSpMkLst>
        </pc:grpChg>
        <pc:grpChg chg="add del mod">
          <ac:chgData name="" userId="a258f5cc8c6143b0" providerId="LiveId" clId="{CCE1D393-4B36-4F9C-A62F-0340D0AAFFBF}" dt="2020-04-01T17:09:17.121" v="3064" actId="165"/>
          <ac:grpSpMkLst>
            <pc:docMk/>
            <pc:sldMk cId="1679796434" sldId="284"/>
            <ac:grpSpMk id="95" creationId="{F635AF20-42A5-4A43-B5B4-FB2094552100}"/>
          </ac:grpSpMkLst>
        </pc:grpChg>
        <pc:grpChg chg="add mod">
          <ac:chgData name="" userId="a258f5cc8c6143b0" providerId="LiveId" clId="{CCE1D393-4B36-4F9C-A62F-0340D0AAFFBF}" dt="2020-04-01T17:30:04.957" v="3452" actId="404"/>
          <ac:grpSpMkLst>
            <pc:docMk/>
            <pc:sldMk cId="1679796434" sldId="284"/>
            <ac:grpSpMk id="128" creationId="{E34C2DB5-A2E1-4F2D-BDC5-4A705575043F}"/>
          </ac:grpSpMkLst>
        </pc:grpChg>
        <pc:grpChg chg="add mod">
          <ac:chgData name="" userId="a258f5cc8c6143b0" providerId="LiveId" clId="{CCE1D393-4B36-4F9C-A62F-0340D0AAFFBF}" dt="2020-04-01T17:22:09.869" v="3283" actId="164"/>
          <ac:grpSpMkLst>
            <pc:docMk/>
            <pc:sldMk cId="1679796434" sldId="284"/>
            <ac:grpSpMk id="139" creationId="{65599E57-C256-4F4E-9B69-034889DB6B74}"/>
          </ac:grpSpMkLst>
        </pc:grpChg>
        <pc:grpChg chg="add mod">
          <ac:chgData name="" userId="a258f5cc8c6143b0" providerId="LiveId" clId="{CCE1D393-4B36-4F9C-A62F-0340D0AAFFBF}" dt="2020-04-01T17:24:56.676" v="3343" actId="1035"/>
          <ac:grpSpMkLst>
            <pc:docMk/>
            <pc:sldMk cId="1679796434" sldId="284"/>
            <ac:grpSpMk id="178" creationId="{308EE953-0B03-4D86-AA61-6819B82ED064}"/>
          </ac:grpSpMkLst>
        </pc:grpChg>
        <pc:grpChg chg="add mod">
          <ac:chgData name="" userId="a258f5cc8c6143b0" providerId="LiveId" clId="{CCE1D393-4B36-4F9C-A62F-0340D0AAFFBF}" dt="2020-04-01T17:30:04.957" v="3452" actId="404"/>
          <ac:grpSpMkLst>
            <pc:docMk/>
            <pc:sldMk cId="1679796434" sldId="284"/>
            <ac:grpSpMk id="179" creationId="{9D1D7CD3-C690-4475-A379-DDC8E431DDF9}"/>
          </ac:grpSpMkLst>
        </pc:grpChg>
        <pc:cxnChg chg="mod topLvl">
          <ac:chgData name="" userId="a258f5cc8c6143b0" providerId="LiveId" clId="{CCE1D393-4B36-4F9C-A62F-0340D0AAFFBF}" dt="2020-04-01T17:28:43.741" v="3438" actId="1036"/>
          <ac:cxnSpMkLst>
            <pc:docMk/>
            <pc:sldMk cId="1679796434" sldId="284"/>
            <ac:cxnSpMk id="31" creationId="{EDD60F3F-117F-4903-B95A-730E9498AC66}"/>
          </ac:cxnSpMkLst>
        </pc:cxnChg>
        <pc:cxnChg chg="mod topLvl">
          <ac:chgData name="" userId="a258f5cc8c6143b0" providerId="LiveId" clId="{CCE1D393-4B36-4F9C-A62F-0340D0AAFFBF}" dt="2020-04-01T17:28:43.741" v="3438" actId="1036"/>
          <ac:cxnSpMkLst>
            <pc:docMk/>
            <pc:sldMk cId="1679796434" sldId="284"/>
            <ac:cxnSpMk id="32" creationId="{84C0B7D9-09FF-4863-8103-DC9FB1185A57}"/>
          </ac:cxnSpMkLst>
        </pc:cxnChg>
        <pc:cxnChg chg="mod topLvl">
          <ac:chgData name="" userId="a258f5cc8c6143b0" providerId="LiveId" clId="{CCE1D393-4B36-4F9C-A62F-0340D0AAFFBF}" dt="2020-04-01T17:28:43.741" v="3438" actId="1036"/>
          <ac:cxnSpMkLst>
            <pc:docMk/>
            <pc:sldMk cId="1679796434" sldId="284"/>
            <ac:cxnSpMk id="33" creationId="{6B7685BF-AB30-478B-B5BB-8E85005DA373}"/>
          </ac:cxnSpMkLst>
        </pc:cxnChg>
        <pc:cxnChg chg="mod topLvl">
          <ac:chgData name="" userId="a258f5cc8c6143b0" providerId="LiveId" clId="{CCE1D393-4B36-4F9C-A62F-0340D0AAFFBF}" dt="2020-04-01T17:28:43.741" v="3438" actId="1036"/>
          <ac:cxnSpMkLst>
            <pc:docMk/>
            <pc:sldMk cId="1679796434" sldId="284"/>
            <ac:cxnSpMk id="34" creationId="{FCD18B46-C77F-4586-A000-DE4D88EDDB50}"/>
          </ac:cxnSpMkLst>
        </pc:cxnChg>
        <pc:cxnChg chg="mod topLvl">
          <ac:chgData name="" userId="a258f5cc8c6143b0" providerId="LiveId" clId="{CCE1D393-4B36-4F9C-A62F-0340D0AAFFBF}" dt="2020-04-01T17:28:43.741" v="3438" actId="1036"/>
          <ac:cxnSpMkLst>
            <pc:docMk/>
            <pc:sldMk cId="1679796434" sldId="284"/>
            <ac:cxnSpMk id="35" creationId="{E6FCB047-F5E1-4FB7-B861-3F6C8912F056}"/>
          </ac:cxnSpMkLst>
        </pc:cxnChg>
        <pc:cxnChg chg="del mod topLvl">
          <ac:chgData name="" userId="a258f5cc8c6143b0" providerId="LiveId" clId="{CCE1D393-4B36-4F9C-A62F-0340D0AAFFBF}" dt="2020-04-01T17:02:24.621" v="2965" actId="478"/>
          <ac:cxnSpMkLst>
            <pc:docMk/>
            <pc:sldMk cId="1679796434" sldId="284"/>
            <ac:cxnSpMk id="36" creationId="{8D860DE8-73B7-46B4-82EA-E3AC3BBAD0F4}"/>
          </ac:cxnSpMkLst>
        </pc:cxnChg>
        <pc:cxnChg chg="del mod topLvl">
          <ac:chgData name="" userId="a258f5cc8c6143b0" providerId="LiveId" clId="{CCE1D393-4B36-4F9C-A62F-0340D0AAFFBF}" dt="2020-04-01T17:02:24.621" v="2965" actId="478"/>
          <ac:cxnSpMkLst>
            <pc:docMk/>
            <pc:sldMk cId="1679796434" sldId="284"/>
            <ac:cxnSpMk id="37" creationId="{24D87AFD-0C65-4B55-B19E-90657562B292}"/>
          </ac:cxnSpMkLst>
        </pc:cxnChg>
        <pc:cxnChg chg="del mod topLvl">
          <ac:chgData name="" userId="a258f5cc8c6143b0" providerId="LiveId" clId="{CCE1D393-4B36-4F9C-A62F-0340D0AAFFBF}" dt="2020-04-01T17:02:24.621" v="2965" actId="478"/>
          <ac:cxnSpMkLst>
            <pc:docMk/>
            <pc:sldMk cId="1679796434" sldId="284"/>
            <ac:cxnSpMk id="38" creationId="{79CF3BFD-0CFF-431F-A6A9-7D1CC59E9055}"/>
          </ac:cxnSpMkLst>
        </pc:cxnChg>
        <pc:cxnChg chg="del mod topLvl">
          <ac:chgData name="" userId="a258f5cc8c6143b0" providerId="LiveId" clId="{CCE1D393-4B36-4F9C-A62F-0340D0AAFFBF}" dt="2020-04-01T17:02:26.260" v="2966" actId="478"/>
          <ac:cxnSpMkLst>
            <pc:docMk/>
            <pc:sldMk cId="1679796434" sldId="284"/>
            <ac:cxnSpMk id="39" creationId="{8FA26A04-36EA-48A4-B6EE-75FE3195F854}"/>
          </ac:cxnSpMkLst>
        </pc:cxnChg>
        <pc:cxnChg chg="del mod topLvl">
          <ac:chgData name="" userId="a258f5cc8c6143b0" providerId="LiveId" clId="{CCE1D393-4B36-4F9C-A62F-0340D0AAFFBF}" dt="2020-04-01T17:02:24.621" v="2965" actId="478"/>
          <ac:cxnSpMkLst>
            <pc:docMk/>
            <pc:sldMk cId="1679796434" sldId="284"/>
            <ac:cxnSpMk id="40" creationId="{5895EDE0-AD1A-4080-9DCC-8386345838CD}"/>
          </ac:cxnSpMkLst>
        </pc:cxnChg>
        <pc:cxnChg chg="mod topLvl">
          <ac:chgData name="" userId="a258f5cc8c6143b0" providerId="LiveId" clId="{CCE1D393-4B36-4F9C-A62F-0340D0AAFFBF}" dt="2020-04-01T17:20:47.796" v="3236" actId="1035"/>
          <ac:cxnSpMkLst>
            <pc:docMk/>
            <pc:sldMk cId="1679796434" sldId="284"/>
            <ac:cxnSpMk id="48" creationId="{75DD2D77-3F67-4EFE-86D3-8CEA4D41F3E9}"/>
          </ac:cxnSpMkLst>
        </pc:cxnChg>
        <pc:cxnChg chg="mod topLvl">
          <ac:chgData name="" userId="a258f5cc8c6143b0" providerId="LiveId" clId="{CCE1D393-4B36-4F9C-A62F-0340D0AAFFBF}" dt="2020-04-01T17:20:47.796" v="3236" actId="1035"/>
          <ac:cxnSpMkLst>
            <pc:docMk/>
            <pc:sldMk cId="1679796434" sldId="284"/>
            <ac:cxnSpMk id="49" creationId="{10576AF2-A78C-4AE0-B67E-DAE88AEDDADF}"/>
          </ac:cxnSpMkLst>
        </pc:cxnChg>
        <pc:cxnChg chg="mod topLvl">
          <ac:chgData name="" userId="a258f5cc8c6143b0" providerId="LiveId" clId="{CCE1D393-4B36-4F9C-A62F-0340D0AAFFBF}" dt="2020-04-01T17:20:47.796" v="3236" actId="1035"/>
          <ac:cxnSpMkLst>
            <pc:docMk/>
            <pc:sldMk cId="1679796434" sldId="284"/>
            <ac:cxnSpMk id="50" creationId="{17638B2C-6051-4ADC-96E8-FF00E240ED31}"/>
          </ac:cxnSpMkLst>
        </pc:cxnChg>
        <pc:cxnChg chg="mod topLvl">
          <ac:chgData name="" userId="a258f5cc8c6143b0" providerId="LiveId" clId="{CCE1D393-4B36-4F9C-A62F-0340D0AAFFBF}" dt="2020-04-01T17:20:47.796" v="3236" actId="1035"/>
          <ac:cxnSpMkLst>
            <pc:docMk/>
            <pc:sldMk cId="1679796434" sldId="284"/>
            <ac:cxnSpMk id="51" creationId="{6863BB25-3293-4F6B-949B-2EEBA4A2D12D}"/>
          </ac:cxnSpMkLst>
        </pc:cxnChg>
        <pc:cxnChg chg="mod topLvl">
          <ac:chgData name="" userId="a258f5cc8c6143b0" providerId="LiveId" clId="{CCE1D393-4B36-4F9C-A62F-0340D0AAFFBF}" dt="2020-04-01T17:20:47.796" v="3236" actId="1035"/>
          <ac:cxnSpMkLst>
            <pc:docMk/>
            <pc:sldMk cId="1679796434" sldId="284"/>
            <ac:cxnSpMk id="52" creationId="{B39961E4-E913-41C3-8E12-7A8F83FBD6DA}"/>
          </ac:cxnSpMkLst>
        </pc:cxnChg>
        <pc:cxnChg chg="del mod topLvl">
          <ac:chgData name="" userId="a258f5cc8c6143b0" providerId="LiveId" clId="{CCE1D393-4B36-4F9C-A62F-0340D0AAFFBF}" dt="2020-04-01T17:16:22.981" v="3165" actId="478"/>
          <ac:cxnSpMkLst>
            <pc:docMk/>
            <pc:sldMk cId="1679796434" sldId="284"/>
            <ac:cxnSpMk id="71" creationId="{214FBCD0-F4CE-407E-95BE-DB5AB3D2D172}"/>
          </ac:cxnSpMkLst>
        </pc:cxnChg>
        <pc:cxnChg chg="del mod topLvl">
          <ac:chgData name="" userId="a258f5cc8c6143b0" providerId="LiveId" clId="{CCE1D393-4B36-4F9C-A62F-0340D0AAFFBF}" dt="2020-04-01T17:16:22.981" v="3165" actId="478"/>
          <ac:cxnSpMkLst>
            <pc:docMk/>
            <pc:sldMk cId="1679796434" sldId="284"/>
            <ac:cxnSpMk id="72" creationId="{02ADC386-4763-4C5F-8110-DFB40F02C7BF}"/>
          </ac:cxnSpMkLst>
        </pc:cxnChg>
        <pc:cxnChg chg="del mod topLvl">
          <ac:chgData name="" userId="a258f5cc8c6143b0" providerId="LiveId" clId="{CCE1D393-4B36-4F9C-A62F-0340D0AAFFBF}" dt="2020-04-01T17:16:22.981" v="3165" actId="478"/>
          <ac:cxnSpMkLst>
            <pc:docMk/>
            <pc:sldMk cId="1679796434" sldId="284"/>
            <ac:cxnSpMk id="73" creationId="{6F55006F-76D9-48E2-8777-1B3316ACF755}"/>
          </ac:cxnSpMkLst>
        </pc:cxnChg>
        <pc:cxnChg chg="add del mod topLvl">
          <ac:chgData name="" userId="a258f5cc8c6143b0" providerId="LiveId" clId="{CCE1D393-4B36-4F9C-A62F-0340D0AAFFBF}" dt="2020-04-01T17:16:22.981" v="3165" actId="478"/>
          <ac:cxnSpMkLst>
            <pc:docMk/>
            <pc:sldMk cId="1679796434" sldId="284"/>
            <ac:cxnSpMk id="74" creationId="{81C8C1B8-9A35-45D8-BDCC-5DD31B6AB4F0}"/>
          </ac:cxnSpMkLst>
        </pc:cxnChg>
        <pc:cxnChg chg="add del mod topLvl">
          <ac:chgData name="" userId="a258f5cc8c6143b0" providerId="LiveId" clId="{CCE1D393-4B36-4F9C-A62F-0340D0AAFFBF}" dt="2020-04-01T17:16:22.981" v="3165" actId="478"/>
          <ac:cxnSpMkLst>
            <pc:docMk/>
            <pc:sldMk cId="1679796434" sldId="284"/>
            <ac:cxnSpMk id="75" creationId="{F7457177-6732-417C-962E-EC5101A3290B}"/>
          </ac:cxnSpMkLst>
        </pc:cxnChg>
        <pc:cxnChg chg="mod">
          <ac:chgData name="" userId="a258f5cc8c6143b0" providerId="LiveId" clId="{CCE1D393-4B36-4F9C-A62F-0340D0AAFFBF}" dt="2020-04-01T18:54:43.497" v="3579" actId="207"/>
          <ac:cxnSpMkLst>
            <pc:docMk/>
            <pc:sldMk cId="1679796434" sldId="284"/>
            <ac:cxnSpMk id="151" creationId="{3A73638E-9AFC-4BD7-80D0-B167F3405962}"/>
          </ac:cxnSpMkLst>
        </pc:cxnChg>
        <pc:cxnChg chg="mod">
          <ac:chgData name="" userId="a258f5cc8c6143b0" providerId="LiveId" clId="{CCE1D393-4B36-4F9C-A62F-0340D0AAFFBF}" dt="2020-04-01T18:54:43.497" v="3579" actId="207"/>
          <ac:cxnSpMkLst>
            <pc:docMk/>
            <pc:sldMk cId="1679796434" sldId="284"/>
            <ac:cxnSpMk id="152" creationId="{0EEDFCF0-16ED-412A-9D91-D0DD9852731E}"/>
          </ac:cxnSpMkLst>
        </pc:cxnChg>
        <pc:cxnChg chg="mod">
          <ac:chgData name="" userId="a258f5cc8c6143b0" providerId="LiveId" clId="{CCE1D393-4B36-4F9C-A62F-0340D0AAFFBF}" dt="2020-04-01T18:54:43.497" v="3579" actId="207"/>
          <ac:cxnSpMkLst>
            <pc:docMk/>
            <pc:sldMk cId="1679796434" sldId="284"/>
            <ac:cxnSpMk id="153" creationId="{6912AADD-B11D-4235-81F3-0DCF0A574DDD}"/>
          </ac:cxnSpMkLst>
        </pc:cxnChg>
        <pc:cxnChg chg="mod">
          <ac:chgData name="" userId="a258f5cc8c6143b0" providerId="LiveId" clId="{CCE1D393-4B36-4F9C-A62F-0340D0AAFFBF}" dt="2020-04-01T18:54:43.497" v="3579" actId="207"/>
          <ac:cxnSpMkLst>
            <pc:docMk/>
            <pc:sldMk cId="1679796434" sldId="284"/>
            <ac:cxnSpMk id="154" creationId="{A9ADC99A-530F-41CC-B3D7-78F684FB9C83}"/>
          </ac:cxnSpMkLst>
        </pc:cxnChg>
        <pc:cxnChg chg="mod">
          <ac:chgData name="" userId="a258f5cc8c6143b0" providerId="LiveId" clId="{CCE1D393-4B36-4F9C-A62F-0340D0AAFFBF}" dt="2020-04-01T18:54:43.497" v="3579" actId="207"/>
          <ac:cxnSpMkLst>
            <pc:docMk/>
            <pc:sldMk cId="1679796434" sldId="284"/>
            <ac:cxnSpMk id="155" creationId="{E34EFE00-4718-4C2C-94E3-841EC6341BA8}"/>
          </ac:cxnSpMkLst>
        </pc:cxnChg>
        <pc:cxnChg chg="mod">
          <ac:chgData name="" userId="a258f5cc8c6143b0" providerId="LiveId" clId="{CCE1D393-4B36-4F9C-A62F-0340D0AAFFBF}" dt="2020-04-01T19:22:46.344" v="3603" actId="14100"/>
          <ac:cxnSpMkLst>
            <pc:docMk/>
            <pc:sldMk cId="1679796434" sldId="284"/>
            <ac:cxnSpMk id="167" creationId="{4B74D4C7-3DCE-4269-8FB6-A8B9B2884357}"/>
          </ac:cxnSpMkLst>
        </pc:cxnChg>
        <pc:cxnChg chg="mod">
          <ac:chgData name="" userId="a258f5cc8c6143b0" providerId="LiveId" clId="{CCE1D393-4B36-4F9C-A62F-0340D0AAFFBF}" dt="2020-04-01T19:22:38.313" v="3601" actId="14100"/>
          <ac:cxnSpMkLst>
            <pc:docMk/>
            <pc:sldMk cId="1679796434" sldId="284"/>
            <ac:cxnSpMk id="169" creationId="{C2CB4BAC-00AD-4B00-902B-867C92EA5A29}"/>
          </ac:cxnSpMkLst>
        </pc:cxnChg>
        <pc:cxnChg chg="mod">
          <ac:chgData name="" userId="a258f5cc8c6143b0" providerId="LiveId" clId="{CCE1D393-4B36-4F9C-A62F-0340D0AAFFBF}" dt="2020-04-01T19:22:33.253" v="3600" actId="14100"/>
          <ac:cxnSpMkLst>
            <pc:docMk/>
            <pc:sldMk cId="1679796434" sldId="284"/>
            <ac:cxnSpMk id="170" creationId="{C159CB0F-507C-417F-84E3-865F2BFF0A6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E0EF-1774-44E3-85A3-87D303960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A5BCC8-6219-445F-8726-9952F8EAA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7DA15-FC29-42D1-A28E-BCAD61F6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43CA-5382-4959-8F34-2C893B76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CB44B-B2A8-46EE-81C0-1CDB5237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D4547-BBA0-46F0-B88A-BD721C66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1EA490-B9B8-49F2-8060-56494E48F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78E3F-D206-45BC-9C84-7021298D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FB1B8-3B5F-4A3E-B879-513D872F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C9FE5-F883-441B-A16D-805704A0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31AB1-8F89-422D-92F5-501F92288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B6B83-24AA-4293-A4B6-9391D84C5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723CB-8BFB-4F80-A267-3F413E54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96997-5B16-489B-88FF-E6A5621E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F5E80-82F2-4CE2-9B2E-60BC9569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84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7BBB4-EFFE-4C40-9405-FAE9FD4C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D3644-2F97-4160-936D-3C0EC2D8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302EE-E4BB-4969-9E8F-F89305E8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E8250-3392-4C6D-A427-9B6A2E5F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F407D-7569-4B9A-BA7B-F380BDB7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DA314-B704-4255-99A4-8E5E0C0C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C68F1-B8D9-4AD2-B8C5-4597E1170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BAF5-60C1-465C-8A31-6F4B087E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4EDE8-2F41-4442-8B19-C399807D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C53DE-9A8F-470B-A6BF-D460D31C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2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BF794-0758-4F5B-AC7F-0827A7A9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A5BEE-2C83-45D4-9889-A2C7F4BD3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54615-C692-416A-9B29-B44250EB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5873D2-4E5C-48B7-9DDC-5CF387AE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08DF5-AF90-4A01-813E-4B999736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D84977-58BF-457F-BBB5-3E7A3705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3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4DFE-1EEC-44E1-BD43-34098A12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9940F-5654-4C08-8017-E941EB769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7679E-298A-4BA4-A141-7AB8A3535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0B0920-CCC4-4FCE-A1C6-55DA07E84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1441F4-A70F-4E7E-BF90-9B565C776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BE19DA-86B1-4430-A1F5-F1CD8647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6A1DC3-FC81-418C-9006-FC6E0D9A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F65921-E29A-4D27-83EE-2D1ED3EB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9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3BE31-61F1-4F47-8CB8-709FF2E3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E95E4B-ACF4-432C-B960-93ABC72E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61B72-347D-4BCE-85EA-8A1DC6A7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2FA05-4091-4726-A481-EAC7C024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A0B923-62DF-46F0-846B-09C8075B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B8C97A-7BA4-4882-BC0D-C3D12603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71900-8ABE-481B-8720-ED5DF374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0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42DEF-4C21-4CE8-B0C5-F2895E62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A017D-5245-4DFC-9C2B-6B1FAD39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BE06D-3C7E-4BAD-8A5D-076CF429A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A7418-949B-4B8B-8183-360AF959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C33E2-A6DF-47FE-88AB-97ED5F4D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55F08-150A-42CC-8556-2C608489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8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82E88-3182-4115-9643-63D5D41D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9BD0A-9CFE-4A7B-8146-0B1149C27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8C449F-A6A1-4A64-AAA9-4079AE39D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6207E6-BFFF-42B9-A7CE-7EEE71AD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BB1103-AEBC-4B12-A300-C2B3C692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26F1E-0CD5-4FF6-B0E5-F0ED1AE0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8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BBB006-4584-45F5-9EDE-B9C16507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898B14-78FD-43AE-9450-FB5725B2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9D992-FB74-43C0-B84C-E8CF288CB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77801-5D07-407B-B2CC-11D64837AFC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7C61D-C97B-439D-976C-F008B864D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A2599-6DE8-4A61-A372-9AD130D26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47009-F487-4ED0-90F8-EBB86BCA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5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30.png"/><Relationship Id="rId39" Type="http://schemas.openxmlformats.org/officeDocument/2006/relationships/image" Target="../media/image19.png"/><Relationship Id="rId21" Type="http://schemas.openxmlformats.org/officeDocument/2006/relationships/image" Target="../media/image76.png"/><Relationship Id="rId34" Type="http://schemas.openxmlformats.org/officeDocument/2006/relationships/image" Target="../media/image38.png"/><Relationship Id="rId42" Type="http://schemas.openxmlformats.org/officeDocument/2006/relationships/image" Target="../media/image22.png"/><Relationship Id="rId7" Type="http://schemas.openxmlformats.org/officeDocument/2006/relationships/image" Target="../media/image62.png"/><Relationship Id="rId2" Type="http://schemas.openxmlformats.org/officeDocument/2006/relationships/image" Target="../media/image44.png"/><Relationship Id="rId16" Type="http://schemas.openxmlformats.org/officeDocument/2006/relationships/image" Target="../media/image71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28.png"/><Relationship Id="rId32" Type="http://schemas.openxmlformats.org/officeDocument/2006/relationships/image" Target="../media/image82.png"/><Relationship Id="rId37" Type="http://schemas.openxmlformats.org/officeDocument/2006/relationships/image" Target="../media/image171.png"/><Relationship Id="rId40" Type="http://schemas.openxmlformats.org/officeDocument/2006/relationships/image" Target="../media/image84.png"/><Relationship Id="rId45" Type="http://schemas.openxmlformats.org/officeDocument/2006/relationships/image" Target="../media/image88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1.png"/><Relationship Id="rId44" Type="http://schemas.openxmlformats.org/officeDocument/2006/relationships/image" Target="../media/image87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31.png"/><Relationship Id="rId30" Type="http://schemas.openxmlformats.org/officeDocument/2006/relationships/image" Target="../media/image80.png"/><Relationship Id="rId35" Type="http://schemas.openxmlformats.org/officeDocument/2006/relationships/image" Target="../media/image39.png"/><Relationship Id="rId43" Type="http://schemas.openxmlformats.org/officeDocument/2006/relationships/image" Target="../media/image86.png"/><Relationship Id="rId8" Type="http://schemas.openxmlformats.org/officeDocument/2006/relationships/image" Target="../media/image63.png"/><Relationship Id="rId3" Type="http://schemas.openxmlformats.org/officeDocument/2006/relationships/image" Target="../media/image45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29.png"/><Relationship Id="rId33" Type="http://schemas.openxmlformats.org/officeDocument/2006/relationships/image" Target="../media/image83.png"/><Relationship Id="rId38" Type="http://schemas.openxmlformats.org/officeDocument/2006/relationships/image" Target="../media/image18.png"/><Relationship Id="rId20" Type="http://schemas.openxmlformats.org/officeDocument/2006/relationships/image" Target="../media/image75.png"/><Relationship Id="rId41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39" Type="http://schemas.openxmlformats.org/officeDocument/2006/relationships/image" Target="../media/image22.png"/><Relationship Id="rId50" Type="http://schemas.openxmlformats.org/officeDocument/2006/relationships/image" Target="../media/image690.png"/><Relationship Id="rId55" Type="http://schemas.openxmlformats.org/officeDocument/2006/relationships/image" Target="../media/image740.png"/><Relationship Id="rId63" Type="http://schemas.openxmlformats.org/officeDocument/2006/relationships/image" Target="../media/image760.png"/><Relationship Id="rId68" Type="http://schemas.openxmlformats.org/officeDocument/2006/relationships/image" Target="../media/image810.png"/><Relationship Id="rId34" Type="http://schemas.openxmlformats.org/officeDocument/2006/relationships/image" Target="../media/image19.png"/><Relationship Id="rId76" Type="http://schemas.openxmlformats.org/officeDocument/2006/relationships/image" Target="../media/image89.png"/><Relationship Id="rId7" Type="http://schemas.openxmlformats.org/officeDocument/2006/relationships/image" Target="../media/image620.png"/><Relationship Id="rId71" Type="http://schemas.openxmlformats.org/officeDocument/2006/relationships/image" Target="../media/image830.png"/><Relationship Id="rId2" Type="http://schemas.openxmlformats.org/officeDocument/2006/relationships/image" Target="../media/image44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30.png"/><Relationship Id="rId53" Type="http://schemas.openxmlformats.org/officeDocument/2006/relationships/image" Target="../media/image720.png"/><Relationship Id="rId58" Type="http://schemas.openxmlformats.org/officeDocument/2006/relationships/image" Target="../media/image53.png"/><Relationship Id="rId66" Type="http://schemas.openxmlformats.org/officeDocument/2006/relationships/image" Target="../media/image790.png"/><Relationship Id="rId32" Type="http://schemas.openxmlformats.org/officeDocument/2006/relationships/image" Target="../media/image171.png"/><Relationship Id="rId5" Type="http://schemas.openxmlformats.org/officeDocument/2006/relationships/image" Target="../media/image140.png"/><Relationship Id="rId15" Type="http://schemas.openxmlformats.org/officeDocument/2006/relationships/image" Target="../media/image670.png"/><Relationship Id="rId49" Type="http://schemas.openxmlformats.org/officeDocument/2006/relationships/image" Target="../media/image680.png"/><Relationship Id="rId61" Type="http://schemas.openxmlformats.org/officeDocument/2006/relationships/image" Target="../media/image56.png"/><Relationship Id="rId10" Type="http://schemas.openxmlformats.org/officeDocument/2006/relationships/image" Target="../media/image190.png"/><Relationship Id="rId52" Type="http://schemas.openxmlformats.org/officeDocument/2006/relationships/image" Target="../media/image710.png"/><Relationship Id="rId60" Type="http://schemas.openxmlformats.org/officeDocument/2006/relationships/image" Target="../media/image55.png"/><Relationship Id="rId65" Type="http://schemas.openxmlformats.org/officeDocument/2006/relationships/image" Target="../media/image780.png"/><Relationship Id="rId73" Type="http://schemas.openxmlformats.org/officeDocument/2006/relationships/image" Target="../media/image850.png"/><Relationship Id="rId31" Type="http://schemas.openxmlformats.org/officeDocument/2006/relationships/image" Target="../media/image4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Relationship Id="rId14" Type="http://schemas.openxmlformats.org/officeDocument/2006/relationships/image" Target="../media/image660.png"/><Relationship Id="rId48" Type="http://schemas.openxmlformats.org/officeDocument/2006/relationships/image" Target="../media/image41.png"/><Relationship Id="rId64" Type="http://schemas.openxmlformats.org/officeDocument/2006/relationships/image" Target="../media/image770.png"/><Relationship Id="rId69" Type="http://schemas.openxmlformats.org/officeDocument/2006/relationships/image" Target="../media/image600.png"/><Relationship Id="rId30" Type="http://schemas.openxmlformats.org/officeDocument/2006/relationships/image" Target="../media/image39.png"/><Relationship Id="rId77" Type="http://schemas.openxmlformats.org/officeDocument/2006/relationships/image" Target="../media/image90.png"/><Relationship Id="rId8" Type="http://schemas.openxmlformats.org/officeDocument/2006/relationships/image" Target="../media/image170.png"/><Relationship Id="rId51" Type="http://schemas.openxmlformats.org/officeDocument/2006/relationships/image" Target="../media/image700.png"/><Relationship Id="rId72" Type="http://schemas.openxmlformats.org/officeDocument/2006/relationships/image" Target="../media/image840.png"/><Relationship Id="rId3" Type="http://schemas.openxmlformats.org/officeDocument/2006/relationships/image" Target="../media/image120.png"/><Relationship Id="rId12" Type="http://schemas.openxmlformats.org/officeDocument/2006/relationships/image" Target="../media/image640.png"/><Relationship Id="rId59" Type="http://schemas.openxmlformats.org/officeDocument/2006/relationships/image" Target="../media/image54.png"/><Relationship Id="rId67" Type="http://schemas.openxmlformats.org/officeDocument/2006/relationships/image" Target="../media/image800.png"/><Relationship Id="rId33" Type="http://schemas.openxmlformats.org/officeDocument/2006/relationships/image" Target="../media/image18.png"/><Relationship Id="rId54" Type="http://schemas.openxmlformats.org/officeDocument/2006/relationships/image" Target="../media/image730.png"/><Relationship Id="rId62" Type="http://schemas.openxmlformats.org/officeDocument/2006/relationships/image" Target="../media/image750.png"/><Relationship Id="rId70" Type="http://schemas.openxmlformats.org/officeDocument/2006/relationships/image" Target="../media/image8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40.png"/><Relationship Id="rId18" Type="http://schemas.openxmlformats.org/officeDocument/2006/relationships/image" Target="../media/image105.png"/><Relationship Id="rId26" Type="http://schemas.openxmlformats.org/officeDocument/2006/relationships/image" Target="../media/image112.png"/><Relationship Id="rId3" Type="http://schemas.openxmlformats.org/officeDocument/2006/relationships/image" Target="../media/image95.png"/><Relationship Id="rId21" Type="http://schemas.openxmlformats.org/officeDocument/2006/relationships/image" Target="../media/image108.png"/><Relationship Id="rId7" Type="http://schemas.openxmlformats.org/officeDocument/2006/relationships/image" Target="../media/image99.png"/><Relationship Id="rId12" Type="http://schemas.openxmlformats.org/officeDocument/2006/relationships/image" Target="../media/image930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94.png"/><Relationship Id="rId16" Type="http://schemas.openxmlformats.org/officeDocument/2006/relationships/image" Target="../media/image104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960.png"/><Relationship Id="rId23" Type="http://schemas.openxmlformats.org/officeDocument/2006/relationships/image" Target="../media/image111.png"/><Relationship Id="rId10" Type="http://schemas.openxmlformats.org/officeDocument/2006/relationships/image" Target="../media/image102.png"/><Relationship Id="rId19" Type="http://schemas.openxmlformats.org/officeDocument/2006/relationships/image" Target="../media/image10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950.png"/><Relationship Id="rId22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23.png"/><Relationship Id="rId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.png"/><Relationship Id="rId47" Type="http://schemas.openxmlformats.org/officeDocument/2006/relationships/image" Target="../media/image35.png"/><Relationship Id="rId50" Type="http://schemas.openxmlformats.org/officeDocument/2006/relationships/image" Target="../media/image43.png"/><Relationship Id="rId55" Type="http://schemas.openxmlformats.org/officeDocument/2006/relationships/image" Target="../media/image50.png"/><Relationship Id="rId63" Type="http://schemas.openxmlformats.org/officeDocument/2006/relationships/image" Target="../media/image58.png"/><Relationship Id="rId21" Type="http://schemas.openxmlformats.org/officeDocument/2006/relationships/image" Target="../media/image30.png"/><Relationship Id="rId68" Type="http://schemas.openxmlformats.org/officeDocument/2006/relationships/image" Target="../media/image17.png"/><Relationship Id="rId34" Type="http://schemas.openxmlformats.org/officeDocument/2006/relationships/image" Target="../media/image19.png"/><Relationship Id="rId42" Type="http://schemas.openxmlformats.org/officeDocument/2006/relationships/image" Target="../media/image25.png"/><Relationship Id="rId29" Type="http://schemas.openxmlformats.org/officeDocument/2006/relationships/image" Target="../media/image38.png"/><Relationship Id="rId11" Type="http://schemas.openxmlformats.org/officeDocument/2006/relationships/image" Target="../media/image200.png"/><Relationship Id="rId45" Type="http://schemas.openxmlformats.org/officeDocument/2006/relationships/image" Target="../media/image33.png"/><Relationship Id="rId53" Type="http://schemas.openxmlformats.org/officeDocument/2006/relationships/image" Target="../media/image48.png"/><Relationship Id="rId58" Type="http://schemas.openxmlformats.org/officeDocument/2006/relationships/image" Target="../media/image53.png"/><Relationship Id="rId66" Type="http://schemas.openxmlformats.org/officeDocument/2006/relationships/image" Target="../media/image15.png"/><Relationship Id="rId32" Type="http://schemas.openxmlformats.org/officeDocument/2006/relationships/image" Target="../media/image171.png"/><Relationship Id="rId37" Type="http://schemas.openxmlformats.org/officeDocument/2006/relationships/image" Target="../media/image20.png"/><Relationship Id="rId5" Type="http://schemas.openxmlformats.org/officeDocument/2006/relationships/image" Target="../media/image140.png"/><Relationship Id="rId49" Type="http://schemas.openxmlformats.org/officeDocument/2006/relationships/image" Target="../media/image42.png"/><Relationship Id="rId57" Type="http://schemas.openxmlformats.org/officeDocument/2006/relationships/image" Target="../media/image52.png"/><Relationship Id="rId61" Type="http://schemas.openxmlformats.org/officeDocument/2006/relationships/image" Target="../media/image56.png"/><Relationship Id="rId23" Type="http://schemas.openxmlformats.org/officeDocument/2006/relationships/image" Target="../media/image32.png"/><Relationship Id="rId44" Type="http://schemas.openxmlformats.org/officeDocument/2006/relationships/image" Target="../media/image27.png"/><Relationship Id="rId10" Type="http://schemas.openxmlformats.org/officeDocument/2006/relationships/image" Target="../media/image190.png"/><Relationship Id="rId52" Type="http://schemas.openxmlformats.org/officeDocument/2006/relationships/image" Target="../media/image47.png"/><Relationship Id="rId60" Type="http://schemas.openxmlformats.org/officeDocument/2006/relationships/image" Target="../media/image55.png"/><Relationship Id="rId19" Type="http://schemas.openxmlformats.org/officeDocument/2006/relationships/image" Target="../media/image28.png"/><Relationship Id="rId65" Type="http://schemas.openxmlformats.org/officeDocument/2006/relationships/image" Target="../media/image14.png"/><Relationship Id="rId31" Type="http://schemas.openxmlformats.org/officeDocument/2006/relationships/image" Target="../media/image40.png"/><Relationship Id="rId4" Type="http://schemas.openxmlformats.org/officeDocument/2006/relationships/image" Target="../media/image130.png"/><Relationship Id="rId43" Type="http://schemas.openxmlformats.org/officeDocument/2006/relationships/image" Target="../media/image26.png"/><Relationship Id="rId9" Type="http://schemas.openxmlformats.org/officeDocument/2006/relationships/image" Target="../media/image180.png"/><Relationship Id="rId48" Type="http://schemas.openxmlformats.org/officeDocument/2006/relationships/image" Target="../media/image41.png"/><Relationship Id="rId56" Type="http://schemas.openxmlformats.org/officeDocument/2006/relationships/image" Target="../media/image51.png"/><Relationship Id="rId22" Type="http://schemas.openxmlformats.org/officeDocument/2006/relationships/image" Target="../media/image31.png"/><Relationship Id="rId64" Type="http://schemas.openxmlformats.org/officeDocument/2006/relationships/image" Target="../media/image11.png"/><Relationship Id="rId30" Type="http://schemas.openxmlformats.org/officeDocument/2006/relationships/image" Target="../media/image39.png"/><Relationship Id="rId69" Type="http://schemas.openxmlformats.org/officeDocument/2006/relationships/image" Target="../media/image23.png"/><Relationship Id="rId8" Type="http://schemas.openxmlformats.org/officeDocument/2006/relationships/image" Target="../media/image170.png"/><Relationship Id="rId51" Type="http://schemas.openxmlformats.org/officeDocument/2006/relationships/image" Target="../media/image46.png"/><Relationship Id="rId3" Type="http://schemas.openxmlformats.org/officeDocument/2006/relationships/image" Target="../media/image120.png"/><Relationship Id="rId12" Type="http://schemas.openxmlformats.org/officeDocument/2006/relationships/image" Target="../media/image210.png"/><Relationship Id="rId46" Type="http://schemas.openxmlformats.org/officeDocument/2006/relationships/image" Target="../media/image34.png"/><Relationship Id="rId59" Type="http://schemas.openxmlformats.org/officeDocument/2006/relationships/image" Target="../media/image54.png"/><Relationship Id="rId67" Type="http://schemas.openxmlformats.org/officeDocument/2006/relationships/image" Target="../media/image16.png"/><Relationship Id="rId33" Type="http://schemas.openxmlformats.org/officeDocument/2006/relationships/image" Target="../media/image18.png"/><Relationship Id="rId38" Type="http://schemas.openxmlformats.org/officeDocument/2006/relationships/image" Target="../media/image21.png"/><Relationship Id="rId54" Type="http://schemas.openxmlformats.org/officeDocument/2006/relationships/image" Target="../media/image49.png"/><Relationship Id="rId62" Type="http://schemas.openxmlformats.org/officeDocument/2006/relationships/image" Target="../media/image57.png"/><Relationship Id="rId20" Type="http://schemas.openxmlformats.org/officeDocument/2006/relationships/image" Target="../media/image29.png"/><Relationship Id="rId70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5CDD1-4BC4-45A1-99CA-0901AB300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The Functional Neural Process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2000" dirty="0"/>
              <a:t>Accepted in </a:t>
            </a:r>
            <a:r>
              <a:rPr lang="en-US" altLang="ko-KR" sz="2000" dirty="0" err="1"/>
              <a:t>Neurips</a:t>
            </a:r>
            <a:r>
              <a:rPr lang="en-US" altLang="ko-KR" sz="2000" dirty="0"/>
              <a:t> 2019</a:t>
            </a:r>
            <a:endParaRPr lang="ko-KR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8FAAF-4C37-49BD-9486-432D7FC6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1883"/>
            <a:ext cx="9144000" cy="118284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Kyeong</a:t>
            </a:r>
            <a:r>
              <a:rPr lang="en-US" altLang="ko-KR" dirty="0"/>
              <a:t> </a:t>
            </a:r>
            <a:r>
              <a:rPr lang="en-US" altLang="ko-KR" dirty="0" err="1"/>
              <a:t>Ryeol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</a:t>
            </a:r>
          </a:p>
          <a:p>
            <a:r>
              <a:rPr lang="en-US" altLang="ko-KR" dirty="0"/>
              <a:t>M.S. Candidate of OSI 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92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9D1D7CD3-C690-4475-A379-DDC8E431DDF9}"/>
              </a:ext>
            </a:extLst>
          </p:cNvPr>
          <p:cNvGrpSpPr/>
          <p:nvPr/>
        </p:nvGrpSpPr>
        <p:grpSpPr>
          <a:xfrm>
            <a:off x="6764205" y="2333155"/>
            <a:ext cx="5109015" cy="4202117"/>
            <a:chOff x="6760443" y="2300259"/>
            <a:chExt cx="5109015" cy="4202117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9A7C7911-A0F4-425A-AE1D-C4ABD6F4E4DD}"/>
                </a:ext>
              </a:extLst>
            </p:cNvPr>
            <p:cNvSpPr/>
            <p:nvPr/>
          </p:nvSpPr>
          <p:spPr>
            <a:xfrm>
              <a:off x="6899014" y="2700370"/>
              <a:ext cx="4970444" cy="3802006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D376AC7-374F-4A5B-BDF6-8D9BB0B183AD}"/>
                </a:ext>
              </a:extLst>
            </p:cNvPr>
            <p:cNvSpPr txBox="1"/>
            <p:nvPr/>
          </p:nvSpPr>
          <p:spPr>
            <a:xfrm>
              <a:off x="8281244" y="2300259"/>
              <a:ext cx="2205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/>
                  </a:solidFill>
                </a:rPr>
                <a:t>New Decoder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E34C2DB5-A2E1-4F2D-BDC5-4A705575043F}"/>
                </a:ext>
              </a:extLst>
            </p:cNvPr>
            <p:cNvGrpSpPr/>
            <p:nvPr/>
          </p:nvGrpSpPr>
          <p:grpSpPr>
            <a:xfrm>
              <a:off x="6760443" y="2785794"/>
              <a:ext cx="4600918" cy="3503421"/>
              <a:chOff x="6585631" y="2424211"/>
              <a:chExt cx="4600918" cy="3503421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75DD2D77-3F67-4EFE-86D3-8CEA4D41F3E9}"/>
                  </a:ext>
                </a:extLst>
              </p:cNvPr>
              <p:cNvCxnSpPr>
                <a:cxnSpLocks/>
                <a:stCxn id="26" idx="0"/>
                <a:endCxn id="53" idx="2"/>
              </p:cNvCxnSpPr>
              <p:nvPr/>
            </p:nvCxnSpPr>
            <p:spPr>
              <a:xfrm flipV="1">
                <a:off x="8088591" y="3416790"/>
                <a:ext cx="2605" cy="4568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0576AF2-A78C-4AE0-B67E-DAE88AEDDADF}"/>
                  </a:ext>
                </a:extLst>
              </p:cNvPr>
              <p:cNvCxnSpPr>
                <a:cxnSpLocks/>
                <a:stCxn id="27" idx="0"/>
                <a:endCxn id="54" idx="2"/>
              </p:cNvCxnSpPr>
              <p:nvPr/>
            </p:nvCxnSpPr>
            <p:spPr>
              <a:xfrm flipH="1" flipV="1">
                <a:off x="8794549" y="3416790"/>
                <a:ext cx="4489" cy="4568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7638B2C-6051-4ADC-96E8-FF00E240ED31}"/>
                  </a:ext>
                </a:extLst>
              </p:cNvPr>
              <p:cNvCxnSpPr>
                <a:cxnSpLocks/>
                <a:stCxn id="28" idx="0"/>
                <a:endCxn id="55" idx="2"/>
              </p:cNvCxnSpPr>
              <p:nvPr/>
            </p:nvCxnSpPr>
            <p:spPr>
              <a:xfrm flipH="1" flipV="1">
                <a:off x="9498929" y="3416790"/>
                <a:ext cx="10555" cy="4568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863BB25-3293-4F6B-949B-2EEBA4A2D12D}"/>
                  </a:ext>
                </a:extLst>
              </p:cNvPr>
              <p:cNvCxnSpPr>
                <a:cxnSpLocks/>
                <a:stCxn id="29" idx="0"/>
                <a:endCxn id="56" idx="2"/>
              </p:cNvCxnSpPr>
              <p:nvPr/>
            </p:nvCxnSpPr>
            <p:spPr>
              <a:xfrm flipH="1" flipV="1">
                <a:off x="10216112" y="3416788"/>
                <a:ext cx="3819" cy="45687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B39961E4-E913-41C3-8E12-7A8F83FBD6DA}"/>
                  </a:ext>
                </a:extLst>
              </p:cNvPr>
              <p:cNvCxnSpPr>
                <a:cxnSpLocks/>
                <a:stCxn id="30" idx="0"/>
                <a:endCxn id="57" idx="2"/>
              </p:cNvCxnSpPr>
              <p:nvPr/>
            </p:nvCxnSpPr>
            <p:spPr>
              <a:xfrm flipH="1" flipV="1">
                <a:off x="10925869" y="3416788"/>
                <a:ext cx="4508" cy="45687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70A8F662-9BB7-476D-88B4-DECE058EF329}"/>
                      </a:ext>
                    </a:extLst>
                  </p:cNvPr>
                  <p:cNvSpPr/>
                  <p:nvPr/>
                </p:nvSpPr>
                <p:spPr>
                  <a:xfrm>
                    <a:off x="7830515" y="3029530"/>
                    <a:ext cx="521361" cy="38726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70A8F662-9BB7-476D-88B4-DECE058EF3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515" y="3029530"/>
                    <a:ext cx="521361" cy="38726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3448" r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7591B338-5459-427E-AB70-3F17C8501DB1}"/>
                      </a:ext>
                    </a:extLst>
                  </p:cNvPr>
                  <p:cNvSpPr/>
                  <p:nvPr/>
                </p:nvSpPr>
                <p:spPr>
                  <a:xfrm>
                    <a:off x="8533868" y="3029530"/>
                    <a:ext cx="521361" cy="38726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7591B338-5459-427E-AB70-3F17C8501D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3868" y="3029530"/>
                    <a:ext cx="521361" cy="38726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3DE65EAE-C3D5-4158-B9B1-5E9B0F2A7D37}"/>
                      </a:ext>
                    </a:extLst>
                  </p:cNvPr>
                  <p:cNvSpPr/>
                  <p:nvPr/>
                </p:nvSpPr>
                <p:spPr>
                  <a:xfrm>
                    <a:off x="9238248" y="3029530"/>
                    <a:ext cx="521361" cy="38726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3DE65EAE-C3D5-4158-B9B1-5E9B0F2A7D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8248" y="3029530"/>
                    <a:ext cx="521361" cy="38726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3448" r="-103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B5A3A33F-8D99-4A40-9990-F64644A3D062}"/>
                      </a:ext>
                    </a:extLst>
                  </p:cNvPr>
                  <p:cNvSpPr/>
                  <p:nvPr/>
                </p:nvSpPr>
                <p:spPr>
                  <a:xfrm>
                    <a:off x="9955431" y="3029528"/>
                    <a:ext cx="521361" cy="387260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B5A3A33F-8D99-4A40-9990-F64644A3D0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5431" y="3029528"/>
                    <a:ext cx="521361" cy="38726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사각형: 둥근 모서리 56">
                    <a:extLst>
                      <a:ext uri="{FF2B5EF4-FFF2-40B4-BE49-F238E27FC236}">
                        <a16:creationId xmlns:a16="http://schemas.microsoft.com/office/drawing/2014/main" id="{6F928BA4-28DD-4C58-B57C-1055EADC843F}"/>
                      </a:ext>
                    </a:extLst>
                  </p:cNvPr>
                  <p:cNvSpPr/>
                  <p:nvPr/>
                </p:nvSpPr>
                <p:spPr>
                  <a:xfrm>
                    <a:off x="10665188" y="3029528"/>
                    <a:ext cx="521361" cy="387260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사각형: 둥근 모서리 56">
                    <a:extLst>
                      <a:ext uri="{FF2B5EF4-FFF2-40B4-BE49-F238E27FC236}">
                        <a16:creationId xmlns:a16="http://schemas.microsoft.com/office/drawing/2014/main" id="{6F928BA4-28DD-4C58-B57C-1055EADC84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5188" y="3029528"/>
                    <a:ext cx="521361" cy="38726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l="-5747" r="-689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3B597AC4-9B80-4FA3-AD01-10DD987A8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1245" y="2424211"/>
                    <a:ext cx="760922" cy="400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3B597AC4-9B80-4FA3-AD01-10DD987A8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1245" y="2424211"/>
                    <a:ext cx="760922" cy="400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31AE659-D71C-4BCC-B8AE-9B14752F5F1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3880" y="2424211"/>
                    <a:ext cx="760922" cy="400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31AE659-D71C-4BCC-B8AE-9B14752F5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880" y="2424211"/>
                    <a:ext cx="760922" cy="4001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A7C7630-EF33-4C76-9E66-1F4DDC99F54F}"/>
                      </a:ext>
                    </a:extLst>
                  </p:cNvPr>
                  <p:cNvSpPr txBox="1"/>
                  <p:nvPr/>
                </p:nvSpPr>
                <p:spPr>
                  <a:xfrm>
                    <a:off x="6585631" y="3437130"/>
                    <a:ext cx="14242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A7C7630-EF33-4C76-9E66-1F4DDC99F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5631" y="3437130"/>
                    <a:ext cx="142428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A65F26FC-B84A-4007-BE4D-C3D88605F5CE}"/>
                      </a:ext>
                    </a:extLst>
                  </p:cNvPr>
                  <p:cNvSpPr/>
                  <p:nvPr/>
                </p:nvSpPr>
                <p:spPr>
                  <a:xfrm>
                    <a:off x="7845203" y="4975375"/>
                    <a:ext cx="486776" cy="361572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A65F26FC-B84A-4007-BE4D-C3D88605F5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5203" y="4975375"/>
                    <a:ext cx="486776" cy="361572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E79CEEB3-302D-458F-AAAF-F70AD1E8A3F9}"/>
                      </a:ext>
                    </a:extLst>
                  </p:cNvPr>
                  <p:cNvSpPr/>
                  <p:nvPr/>
                </p:nvSpPr>
                <p:spPr>
                  <a:xfrm>
                    <a:off x="8555650" y="4975375"/>
                    <a:ext cx="486776" cy="361572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E79CEEB3-302D-458F-AAAF-F70AD1E8A3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5650" y="4975375"/>
                    <a:ext cx="486776" cy="361572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CE792BD9-6690-4E26-8008-04C26A029A0D}"/>
                      </a:ext>
                    </a:extLst>
                  </p:cNvPr>
                  <p:cNvSpPr/>
                  <p:nvPr/>
                </p:nvSpPr>
                <p:spPr>
                  <a:xfrm>
                    <a:off x="9266096" y="4975375"/>
                    <a:ext cx="486776" cy="361572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CE792BD9-6690-4E26-8008-04C26A029A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6096" y="4975375"/>
                    <a:ext cx="486776" cy="361572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34E2D72C-CF49-4CDE-AA8B-04EFE814CCD6}"/>
                      </a:ext>
                    </a:extLst>
                  </p:cNvPr>
                  <p:cNvSpPr/>
                  <p:nvPr/>
                </p:nvSpPr>
                <p:spPr>
                  <a:xfrm>
                    <a:off x="9976543" y="4975374"/>
                    <a:ext cx="486776" cy="36157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34E2D72C-CF49-4CDE-AA8B-04EFE814CC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6543" y="4975374"/>
                    <a:ext cx="486776" cy="361572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C47572D-484E-4123-8644-5D2ADA383EC7}"/>
                      </a:ext>
                    </a:extLst>
                  </p:cNvPr>
                  <p:cNvSpPr/>
                  <p:nvPr/>
                </p:nvSpPr>
                <p:spPr>
                  <a:xfrm>
                    <a:off x="10686989" y="4975374"/>
                    <a:ext cx="486776" cy="36157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0C47572D-484E-4123-8644-5D2ADA383E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6989" y="4975374"/>
                    <a:ext cx="486776" cy="361572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3B30B4C1-58AC-4C50-953E-12ECD40A8CB7}"/>
                      </a:ext>
                    </a:extLst>
                  </p:cNvPr>
                  <p:cNvSpPr/>
                  <p:nvPr/>
                </p:nvSpPr>
                <p:spPr>
                  <a:xfrm>
                    <a:off x="7845203" y="3873659"/>
                    <a:ext cx="486776" cy="530756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3B30B4C1-58AC-4C50-953E-12ECD40A8C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5203" y="3873659"/>
                    <a:ext cx="486776" cy="53075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5773401F-A1B5-41F6-BE92-FE96CF4D48F3}"/>
                      </a:ext>
                    </a:extLst>
                  </p:cNvPr>
                  <p:cNvSpPr/>
                  <p:nvPr/>
                </p:nvSpPr>
                <p:spPr>
                  <a:xfrm>
                    <a:off x="8555650" y="3873659"/>
                    <a:ext cx="486776" cy="530756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5773401F-A1B5-41F6-BE92-FE96CF4D48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5650" y="3873659"/>
                    <a:ext cx="486776" cy="53075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59DE6A42-5E5E-425C-998D-3E3502BCA7EA}"/>
                      </a:ext>
                    </a:extLst>
                  </p:cNvPr>
                  <p:cNvSpPr/>
                  <p:nvPr/>
                </p:nvSpPr>
                <p:spPr>
                  <a:xfrm>
                    <a:off x="9266096" y="3873659"/>
                    <a:ext cx="486776" cy="530756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59DE6A42-5E5E-425C-998D-3E3502BCA7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6096" y="3873659"/>
                    <a:ext cx="486776" cy="53075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AF81A344-7CF8-464F-99C1-05208E9CA066}"/>
                      </a:ext>
                    </a:extLst>
                  </p:cNvPr>
                  <p:cNvSpPr/>
                  <p:nvPr/>
                </p:nvSpPr>
                <p:spPr>
                  <a:xfrm>
                    <a:off x="9976543" y="3873659"/>
                    <a:ext cx="486776" cy="530756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AF81A344-7CF8-464F-99C1-05208E9CA0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6543" y="3873659"/>
                    <a:ext cx="486776" cy="530756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648C0F30-5A20-4CCA-B716-BCF396AD9D18}"/>
                      </a:ext>
                    </a:extLst>
                  </p:cNvPr>
                  <p:cNvSpPr/>
                  <p:nvPr/>
                </p:nvSpPr>
                <p:spPr>
                  <a:xfrm>
                    <a:off x="10686989" y="3873659"/>
                    <a:ext cx="486776" cy="530756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648C0F30-5A20-4CCA-B716-BCF396AD9D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6989" y="3873659"/>
                    <a:ext cx="486776" cy="530756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DD60F3F-117F-4903-B95A-730E9498AC66}"/>
                  </a:ext>
                </a:extLst>
              </p:cNvPr>
              <p:cNvCxnSpPr>
                <a:cxnSpLocks/>
                <a:stCxn id="21" idx="0"/>
                <a:endCxn id="26" idx="2"/>
              </p:cNvCxnSpPr>
              <p:nvPr/>
            </p:nvCxnSpPr>
            <p:spPr>
              <a:xfrm flipV="1">
                <a:off x="8088591" y="4404415"/>
                <a:ext cx="0" cy="570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84C0B7D9-09FF-4863-8103-DC9FB1185A57}"/>
                  </a:ext>
                </a:extLst>
              </p:cNvPr>
              <p:cNvCxnSpPr>
                <a:cxnSpLocks/>
                <a:stCxn id="22" idx="0"/>
                <a:endCxn id="27" idx="2"/>
              </p:cNvCxnSpPr>
              <p:nvPr/>
            </p:nvCxnSpPr>
            <p:spPr>
              <a:xfrm flipV="1">
                <a:off x="8799038" y="4404415"/>
                <a:ext cx="0" cy="570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6B7685BF-AB30-478B-B5BB-8E85005DA373}"/>
                  </a:ext>
                </a:extLst>
              </p:cNvPr>
              <p:cNvCxnSpPr>
                <a:cxnSpLocks/>
                <a:stCxn id="23" idx="0"/>
                <a:endCxn id="28" idx="2"/>
              </p:cNvCxnSpPr>
              <p:nvPr/>
            </p:nvCxnSpPr>
            <p:spPr>
              <a:xfrm flipV="1">
                <a:off x="9509484" y="4404415"/>
                <a:ext cx="0" cy="570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FCD18B46-C77F-4586-A000-DE4D88EDDB50}"/>
                  </a:ext>
                </a:extLst>
              </p:cNvPr>
              <p:cNvCxnSpPr>
                <a:cxnSpLocks/>
                <a:stCxn id="24" idx="0"/>
                <a:endCxn id="29" idx="2"/>
              </p:cNvCxnSpPr>
              <p:nvPr/>
            </p:nvCxnSpPr>
            <p:spPr>
              <a:xfrm flipV="1">
                <a:off x="10219931" y="4404415"/>
                <a:ext cx="0" cy="5709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E6FCB047-F5E1-4FB7-B861-3F6C8912F056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V="1">
                <a:off x="10930377" y="4404415"/>
                <a:ext cx="0" cy="5709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C9BB12A3-BCEB-4BCF-AC39-CEEA005B354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9930" y="5527522"/>
                    <a:ext cx="7104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C9BB12A3-BCEB-4BCF-AC39-CEEA005B35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9930" y="5527522"/>
                    <a:ext cx="710447" cy="40011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6C6900A-8EE5-401E-BDF8-07E42D2E200F}"/>
                      </a:ext>
                    </a:extLst>
                  </p:cNvPr>
                  <p:cNvSpPr txBox="1"/>
                  <p:nvPr/>
                </p:nvSpPr>
                <p:spPr>
                  <a:xfrm>
                    <a:off x="8457729" y="5527522"/>
                    <a:ext cx="7104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6C6900A-8EE5-401E-BDF8-07E42D2E2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729" y="5527522"/>
                    <a:ext cx="710447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0694653-0A9A-4543-B72D-84DD087E603D}"/>
                      </a:ext>
                    </a:extLst>
                  </p:cNvPr>
                  <p:cNvSpPr txBox="1"/>
                  <p:nvPr/>
                </p:nvSpPr>
                <p:spPr>
                  <a:xfrm>
                    <a:off x="6680110" y="4310187"/>
                    <a:ext cx="1329808" cy="3942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0694653-0A9A-4543-B72D-84DD087E60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0110" y="4310187"/>
                    <a:ext cx="1329808" cy="3942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9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015E1FF1-03DC-4F5F-A2A1-9601AFD414B2}"/>
                      </a:ext>
                    </a:extLst>
                  </p:cNvPr>
                  <p:cNvSpPr txBox="1"/>
                  <p:nvPr/>
                </p:nvSpPr>
                <p:spPr>
                  <a:xfrm>
                    <a:off x="6680110" y="4744738"/>
                    <a:ext cx="1329808" cy="3942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015E1FF1-03DC-4F5F-A2A1-9601AFD41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0110" y="4744738"/>
                    <a:ext cx="1329808" cy="39421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308EE953-0B03-4D86-AA61-6819B82ED064}"/>
              </a:ext>
            </a:extLst>
          </p:cNvPr>
          <p:cNvGrpSpPr/>
          <p:nvPr/>
        </p:nvGrpSpPr>
        <p:grpSpPr>
          <a:xfrm>
            <a:off x="216350" y="2316099"/>
            <a:ext cx="6104883" cy="4390044"/>
            <a:chOff x="412171" y="2186859"/>
            <a:chExt cx="6104883" cy="439004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65599E57-C256-4F4E-9B69-034889DB6B74}"/>
                </a:ext>
              </a:extLst>
            </p:cNvPr>
            <p:cNvGrpSpPr/>
            <p:nvPr/>
          </p:nvGrpSpPr>
          <p:grpSpPr>
            <a:xfrm>
              <a:off x="412171" y="2186859"/>
              <a:ext cx="6104883" cy="4390044"/>
              <a:chOff x="6402459" y="1765562"/>
              <a:chExt cx="6104883" cy="4390044"/>
            </a:xfrm>
          </p:grpSpPr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512D9451-C604-43E8-99E9-31E7076984F3}"/>
                  </a:ext>
                </a:extLst>
              </p:cNvPr>
              <p:cNvSpPr/>
              <p:nvPr/>
            </p:nvSpPr>
            <p:spPr>
              <a:xfrm>
                <a:off x="6402459" y="2139770"/>
                <a:ext cx="6104883" cy="4015836"/>
              </a:xfrm>
              <a:prstGeom prst="roundRect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753A3C84-3E86-4C31-8B53-F5CE3D96ACE2}"/>
                  </a:ext>
                </a:extLst>
              </p:cNvPr>
              <p:cNvGrpSpPr/>
              <p:nvPr/>
            </p:nvGrpSpPr>
            <p:grpSpPr>
              <a:xfrm>
                <a:off x="6888563" y="2172755"/>
                <a:ext cx="3543874" cy="3982851"/>
                <a:chOff x="7654165" y="3774645"/>
                <a:chExt cx="2358710" cy="2650881"/>
              </a:xfrm>
            </p:grpSpPr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C710D7C6-1A59-4305-862D-87F4A648A52B}"/>
                    </a:ext>
                  </a:extLst>
                </p:cNvPr>
                <p:cNvSpPr/>
                <p:nvPr/>
              </p:nvSpPr>
              <p:spPr>
                <a:xfrm>
                  <a:off x="9114749" y="5452315"/>
                  <a:ext cx="397573" cy="70690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03CA01C3-89C7-4223-8304-8563A3D35622}"/>
                    </a:ext>
                  </a:extLst>
                </p:cNvPr>
                <p:cNvSpPr/>
                <p:nvPr/>
              </p:nvSpPr>
              <p:spPr>
                <a:xfrm>
                  <a:off x="8610764" y="5455118"/>
                  <a:ext cx="402894" cy="7041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152233DE-BB8A-41BE-8ADE-7211008FD322}"/>
                    </a:ext>
                  </a:extLst>
                </p:cNvPr>
                <p:cNvSpPr/>
                <p:nvPr/>
              </p:nvSpPr>
              <p:spPr>
                <a:xfrm>
                  <a:off x="8109448" y="5455118"/>
                  <a:ext cx="400224" cy="70690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mbria Math" panose="020405030504060302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6" name="사각형: 둥근 모서리 145">
                      <a:extLst>
                        <a:ext uri="{FF2B5EF4-FFF2-40B4-BE49-F238E27FC236}">
                          <a16:creationId xmlns:a16="http://schemas.microsoft.com/office/drawing/2014/main" id="{400CC5E5-A4A7-431E-AC43-FA1ECAEF5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2877" y="4592773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:a16="http://schemas.microsoft.com/office/drawing/2014/main" id="{3EE7A725-8E6C-4B23-A0FC-5610E136CC0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2877" y="4592773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사각형: 둥근 모서리 146">
                      <a:extLst>
                        <a:ext uri="{FF2B5EF4-FFF2-40B4-BE49-F238E27FC236}">
                          <a16:creationId xmlns:a16="http://schemas.microsoft.com/office/drawing/2014/main" id="{5BDB920A-5137-4FAA-B4B4-6AC5824FF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66920" y="4592773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사각형: 둥근 모서리 43">
                      <a:extLst>
                        <a:ext uri="{FF2B5EF4-FFF2-40B4-BE49-F238E27FC236}">
                          <a16:creationId xmlns:a16="http://schemas.microsoft.com/office/drawing/2014/main" id="{EFD904C6-DEA1-45F4-9FE1-6094DCDF27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66920" y="4592773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사각형: 둥근 모서리 147">
                      <a:extLst>
                        <a:ext uri="{FF2B5EF4-FFF2-40B4-BE49-F238E27FC236}">
                          <a16:creationId xmlns:a16="http://schemas.microsoft.com/office/drawing/2014/main" id="{BB879C41-8CE5-4239-B969-A10050391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9353" y="4587500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:a16="http://schemas.microsoft.com/office/drawing/2014/main" id="{72F06341-BE68-4E32-9888-BD27783E9E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59353" y="4587500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사각형: 둥근 모서리 148">
                      <a:extLst>
                        <a:ext uri="{FF2B5EF4-FFF2-40B4-BE49-F238E27FC236}">
                          <a16:creationId xmlns:a16="http://schemas.microsoft.com/office/drawing/2014/main" id="{6615A2F7-1BBD-4D49-ADBA-2E16A4B997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2980" y="4592773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사각형: 둥근 모서리 45">
                      <a:extLst>
                        <a:ext uri="{FF2B5EF4-FFF2-40B4-BE49-F238E27FC236}">
                          <a16:creationId xmlns:a16="http://schemas.microsoft.com/office/drawing/2014/main" id="{222E418D-DD30-469E-B436-D37AEE024F9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62980" y="4592773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사각형: 둥근 모서리 149">
                      <a:extLst>
                        <a:ext uri="{FF2B5EF4-FFF2-40B4-BE49-F238E27FC236}">
                          <a16:creationId xmlns:a16="http://schemas.microsoft.com/office/drawing/2014/main" id="{D59E3DAD-C5A2-49C1-AFD6-C0C18D747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9060" y="4594431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사각형: 둥근 모서리 46">
                      <a:extLst>
                        <a:ext uri="{FF2B5EF4-FFF2-40B4-BE49-F238E27FC236}">
                          <a16:creationId xmlns:a16="http://schemas.microsoft.com/office/drawing/2014/main" id="{51AEB64A-F47F-4CA8-B180-813488148B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9060" y="4594431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1" name="직선 화살표 연결선 150">
                  <a:extLst>
                    <a:ext uri="{FF2B5EF4-FFF2-40B4-BE49-F238E27FC236}">
                      <a16:creationId xmlns:a16="http://schemas.microsoft.com/office/drawing/2014/main" id="{3A73638E-9AFC-4BD7-80D0-B167F3405962}"/>
                    </a:ext>
                  </a:extLst>
                </p:cNvPr>
                <p:cNvCxnSpPr>
                  <a:cxnSpLocks/>
                  <a:stCxn id="146" idx="0"/>
                  <a:endCxn id="156" idx="2"/>
                </p:cNvCxnSpPr>
                <p:nvPr/>
              </p:nvCxnSpPr>
              <p:spPr>
                <a:xfrm flipH="1" flipV="1">
                  <a:off x="7827667" y="4379735"/>
                  <a:ext cx="4407" cy="213038"/>
                </a:xfrm>
                <a:prstGeom prst="straightConnector1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화살표 연결선 151">
                  <a:extLst>
                    <a:ext uri="{FF2B5EF4-FFF2-40B4-BE49-F238E27FC236}">
                      <a16:creationId xmlns:a16="http://schemas.microsoft.com/office/drawing/2014/main" id="{0EEDFCF0-16ED-412A-9D91-D0DD9852731E}"/>
                    </a:ext>
                  </a:extLst>
                </p:cNvPr>
                <p:cNvCxnSpPr>
                  <a:cxnSpLocks/>
                  <a:stCxn id="147" idx="0"/>
                  <a:endCxn id="157" idx="2"/>
                </p:cNvCxnSpPr>
                <p:nvPr/>
              </p:nvCxnSpPr>
              <p:spPr>
                <a:xfrm flipH="1" flipV="1">
                  <a:off x="8332687" y="4379735"/>
                  <a:ext cx="3431" cy="213038"/>
                </a:xfrm>
                <a:prstGeom prst="straightConnector1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화살표 연결선 152">
                  <a:extLst>
                    <a:ext uri="{FF2B5EF4-FFF2-40B4-BE49-F238E27FC236}">
                      <a16:creationId xmlns:a16="http://schemas.microsoft.com/office/drawing/2014/main" id="{6912AADD-B11D-4235-81F3-0DCF0A574DDD}"/>
                    </a:ext>
                  </a:extLst>
                </p:cNvPr>
                <p:cNvCxnSpPr>
                  <a:cxnSpLocks/>
                  <a:stCxn id="148" idx="0"/>
                  <a:endCxn id="158" idx="2"/>
                </p:cNvCxnSpPr>
                <p:nvPr/>
              </p:nvCxnSpPr>
              <p:spPr>
                <a:xfrm flipH="1" flipV="1">
                  <a:off x="8827240" y="4379735"/>
                  <a:ext cx="1310" cy="207765"/>
                </a:xfrm>
                <a:prstGeom prst="straightConnector1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화살표 연결선 153">
                  <a:extLst>
                    <a:ext uri="{FF2B5EF4-FFF2-40B4-BE49-F238E27FC236}">
                      <a16:creationId xmlns:a16="http://schemas.microsoft.com/office/drawing/2014/main" id="{A9ADC99A-530F-41CC-B3D7-78F684FB9C83}"/>
                    </a:ext>
                  </a:extLst>
                </p:cNvPr>
                <p:cNvCxnSpPr>
                  <a:cxnSpLocks/>
                  <a:stCxn id="149" idx="0"/>
                  <a:endCxn id="159" idx="2"/>
                </p:cNvCxnSpPr>
                <p:nvPr/>
              </p:nvCxnSpPr>
              <p:spPr>
                <a:xfrm flipV="1">
                  <a:off x="9332178" y="4379734"/>
                  <a:ext cx="1512" cy="213039"/>
                </a:xfrm>
                <a:prstGeom prst="straightConnector1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화살표 연결선 154">
                  <a:extLst>
                    <a:ext uri="{FF2B5EF4-FFF2-40B4-BE49-F238E27FC236}">
                      <a16:creationId xmlns:a16="http://schemas.microsoft.com/office/drawing/2014/main" id="{E34EFE00-4718-4C2C-94E3-841EC6341BA8}"/>
                    </a:ext>
                  </a:extLst>
                </p:cNvPr>
                <p:cNvCxnSpPr>
                  <a:cxnSpLocks/>
                  <a:stCxn id="150" idx="0"/>
                  <a:endCxn id="160" idx="2"/>
                </p:cNvCxnSpPr>
                <p:nvPr/>
              </p:nvCxnSpPr>
              <p:spPr>
                <a:xfrm flipV="1">
                  <a:off x="9838257" y="4379734"/>
                  <a:ext cx="1115" cy="214696"/>
                </a:xfrm>
                <a:prstGeom prst="straightConnector1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사각형: 둥근 모서리 155">
                      <a:extLst>
                        <a:ext uri="{FF2B5EF4-FFF2-40B4-BE49-F238E27FC236}">
                          <a16:creationId xmlns:a16="http://schemas.microsoft.com/office/drawing/2014/main" id="{542BF44C-E641-4F1F-A608-468694AEB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4165" y="4121985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사각형: 둥근 모서리 155">
                      <a:extLst>
                        <a:ext uri="{FF2B5EF4-FFF2-40B4-BE49-F238E27FC236}">
                          <a16:creationId xmlns:a16="http://schemas.microsoft.com/office/drawing/2014/main" id="{542BF44C-E641-4F1F-A608-468694AEBB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54165" y="4121985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29"/>
                      <a:stretch>
                        <a:fillRect l="-2273" r="-9091"/>
                      </a:stretch>
                    </a:blip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사각형: 둥근 모서리 156">
                      <a:extLst>
                        <a:ext uri="{FF2B5EF4-FFF2-40B4-BE49-F238E27FC236}">
                          <a16:creationId xmlns:a16="http://schemas.microsoft.com/office/drawing/2014/main" id="{14B592A2-29B3-46F6-836E-E787A845B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185" y="4121985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1400" b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사각형: 둥근 모서리 156">
                      <a:extLst>
                        <a:ext uri="{FF2B5EF4-FFF2-40B4-BE49-F238E27FC236}">
                          <a16:creationId xmlns:a16="http://schemas.microsoft.com/office/drawing/2014/main" id="{14B592A2-29B3-46F6-836E-E787A845B1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9185" y="4121985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0"/>
                      <a:stretch>
                        <a:fillRect l="-3448" r="-10345"/>
                      </a:stretch>
                    </a:blip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사각형: 둥근 모서리 157">
                      <a:extLst>
                        <a:ext uri="{FF2B5EF4-FFF2-40B4-BE49-F238E27FC236}">
                          <a16:creationId xmlns:a16="http://schemas.microsoft.com/office/drawing/2014/main" id="{301369B6-4B83-4192-B41C-41CE11ED3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3738" y="4121985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sz="1400" b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8" name="사각형: 둥근 모서리 157">
                      <a:extLst>
                        <a:ext uri="{FF2B5EF4-FFF2-40B4-BE49-F238E27FC236}">
                          <a16:creationId xmlns:a16="http://schemas.microsoft.com/office/drawing/2014/main" id="{301369B6-4B83-4192-B41C-41CE11ED39B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53738" y="4121985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1"/>
                      <a:stretch>
                        <a:fillRect l="-3448" r="-10345"/>
                      </a:stretch>
                    </a:blip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사각형: 둥근 모서리 158">
                      <a:extLst>
                        <a:ext uri="{FF2B5EF4-FFF2-40B4-BE49-F238E27FC236}">
                          <a16:creationId xmlns:a16="http://schemas.microsoft.com/office/drawing/2014/main" id="{5BF2FB49-EDE9-4E24-AB0E-ECDB5CC8F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0188" y="4121984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sz="1400" b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9" name="사각형: 둥근 모서리 158">
                      <a:extLst>
                        <a:ext uri="{FF2B5EF4-FFF2-40B4-BE49-F238E27FC236}">
                          <a16:creationId xmlns:a16="http://schemas.microsoft.com/office/drawing/2014/main" id="{5BF2FB49-EDE9-4E24-AB0E-ECDB5CC8FB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60188" y="4121984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2"/>
                      <a:stretch>
                        <a:fillRect l="-2273" r="-9091"/>
                      </a:stretch>
                    </a:blip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사각형: 둥근 모서리 159">
                      <a:extLst>
                        <a:ext uri="{FF2B5EF4-FFF2-40B4-BE49-F238E27FC236}">
                          <a16:creationId xmlns:a16="http://schemas.microsoft.com/office/drawing/2014/main" id="{8A267EBE-06B7-4C19-9678-95F4B62CC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5871" y="4121984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r>
                              <a:rPr lang="en-US" altLang="ko-KR" sz="1400" b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0" name="사각형: 둥근 모서리 159">
                      <a:extLst>
                        <a:ext uri="{FF2B5EF4-FFF2-40B4-BE49-F238E27FC236}">
                          <a16:creationId xmlns:a16="http://schemas.microsoft.com/office/drawing/2014/main" id="{8A267EBE-06B7-4C19-9678-95F4B62CC36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5871" y="4121984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3"/>
                      <a:stretch>
                        <a:fillRect l="-5682" r="-5682"/>
                      </a:stretch>
                    </a:blip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사각형: 둥근 모서리 160">
                      <a:extLst>
                        <a:ext uri="{FF2B5EF4-FFF2-40B4-BE49-F238E27FC236}">
                          <a16:creationId xmlns:a16="http://schemas.microsoft.com/office/drawing/2014/main" id="{C3E8C3DD-889E-4AD5-8D7F-7C884C06F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4403" y="5821228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사각형: 둥근 모서리 57">
                      <a:extLst>
                        <a:ext uri="{FF2B5EF4-FFF2-40B4-BE49-F238E27FC236}">
                          <a16:creationId xmlns:a16="http://schemas.microsoft.com/office/drawing/2014/main" id="{B38CAF91-5F00-4B58-A03A-0ABEFAC3AA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403" y="5821228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4"/>
                      <a:stretch>
                        <a:fillRect b="-222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사각형: 둥근 모서리 161">
                      <a:extLst>
                        <a:ext uri="{FF2B5EF4-FFF2-40B4-BE49-F238E27FC236}">
                          <a16:creationId xmlns:a16="http://schemas.microsoft.com/office/drawing/2014/main" id="{1873914A-4FAE-4312-9DD2-DECEA164C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0853" y="5821228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9B2437EC-E601-4B4C-8FC1-4F55E752F83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853" y="5821228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5"/>
                      <a:stretch>
                        <a:fillRect b="-222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사각형: 둥근 모서리 162">
                      <a:extLst>
                        <a:ext uri="{FF2B5EF4-FFF2-40B4-BE49-F238E27FC236}">
                          <a16:creationId xmlns:a16="http://schemas.microsoft.com/office/drawing/2014/main" id="{81E33216-0791-45DE-804D-CD9A49C8E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0629" y="5823047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사각형: 둥근 모서리 59">
                      <a:extLst>
                        <a:ext uri="{FF2B5EF4-FFF2-40B4-BE49-F238E27FC236}">
                          <a16:creationId xmlns:a16="http://schemas.microsoft.com/office/drawing/2014/main" id="{53304704-3E4D-400C-B540-0280E689246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40629" y="5823047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6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사각형: 둥근 모서리 163">
                      <a:extLst>
                        <a:ext uri="{FF2B5EF4-FFF2-40B4-BE49-F238E27FC236}">
                          <a16:creationId xmlns:a16="http://schemas.microsoft.com/office/drawing/2014/main" id="{156EFAAF-5E68-4E91-8B5B-22B9356CFB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4403" y="5532527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825AC194-0C4D-4FFA-8AF9-D8DAB6230D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34403" y="5532527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사각형: 둥근 모서리 164">
                      <a:extLst>
                        <a:ext uri="{FF2B5EF4-FFF2-40B4-BE49-F238E27FC236}">
                          <a16:creationId xmlns:a16="http://schemas.microsoft.com/office/drawing/2014/main" id="{80270D17-45D2-4E91-A35A-36F6E372D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0853" y="5532527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사각형: 둥근 모서리 61">
                      <a:extLst>
                        <a:ext uri="{FF2B5EF4-FFF2-40B4-BE49-F238E27FC236}">
                          <a16:creationId xmlns:a16="http://schemas.microsoft.com/office/drawing/2014/main" id="{BF3576C7-90A4-4603-9209-AB6A0E88ED5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0853" y="5532527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사각형: 둥근 모서리 165">
                      <a:extLst>
                        <a:ext uri="{FF2B5EF4-FFF2-40B4-BE49-F238E27FC236}">
                          <a16:creationId xmlns:a16="http://schemas.microsoft.com/office/drawing/2014/main" id="{4C59FD3B-950C-4584-A766-7DDC9233C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0629" y="5532527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사각형: 둥근 모서리 62">
                      <a:extLst>
                        <a:ext uri="{FF2B5EF4-FFF2-40B4-BE49-F238E27FC236}">
                          <a16:creationId xmlns:a16="http://schemas.microsoft.com/office/drawing/2014/main" id="{81FD8907-6CFF-4DAB-AB79-A134A13BF5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40629" y="5532527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7" name="연결선: 구부러짐 166">
                  <a:extLst>
                    <a:ext uri="{FF2B5EF4-FFF2-40B4-BE49-F238E27FC236}">
                      <a16:creationId xmlns:a16="http://schemas.microsoft.com/office/drawing/2014/main" id="{4B74D4C7-3DCE-4269-8FB6-A8B9B2884357}"/>
                    </a:ext>
                  </a:extLst>
                </p:cNvPr>
                <p:cNvCxnSpPr>
                  <a:cxnSpLocks/>
                  <a:stCxn id="145" idx="0"/>
                  <a:endCxn id="148" idx="2"/>
                </p:cNvCxnSpPr>
                <p:nvPr/>
              </p:nvCxnSpPr>
              <p:spPr>
                <a:xfrm rot="5400000" flipH="1" flipV="1">
                  <a:off x="8311875" y="4938443"/>
                  <a:ext cx="514361" cy="518991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구부러짐 167">
                  <a:extLst>
                    <a:ext uri="{FF2B5EF4-FFF2-40B4-BE49-F238E27FC236}">
                      <a16:creationId xmlns:a16="http://schemas.microsoft.com/office/drawing/2014/main" id="{C162A532-C809-4114-9F9E-C92820B6FB0F}"/>
                    </a:ext>
                  </a:extLst>
                </p:cNvPr>
                <p:cNvCxnSpPr>
                  <a:cxnSpLocks/>
                  <a:stCxn id="144" idx="0"/>
                  <a:endCxn id="146" idx="2"/>
                </p:cNvCxnSpPr>
                <p:nvPr/>
              </p:nvCxnSpPr>
              <p:spPr>
                <a:xfrm rot="16200000" flipV="1">
                  <a:off x="8067599" y="4710506"/>
                  <a:ext cx="509088" cy="980136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구부러짐 168">
                  <a:extLst>
                    <a:ext uri="{FF2B5EF4-FFF2-40B4-BE49-F238E27FC236}">
                      <a16:creationId xmlns:a16="http://schemas.microsoft.com/office/drawing/2014/main" id="{C2CB4BAC-00AD-4B00-902B-867C92EA5A29}"/>
                    </a:ext>
                  </a:extLst>
                </p:cNvPr>
                <p:cNvCxnSpPr>
                  <a:cxnSpLocks/>
                  <a:stCxn id="145" idx="0"/>
                  <a:endCxn id="149" idx="2"/>
                </p:cNvCxnSpPr>
                <p:nvPr/>
              </p:nvCxnSpPr>
              <p:spPr>
                <a:xfrm rot="5400000" flipH="1" flipV="1">
                  <a:off x="8566325" y="4689266"/>
                  <a:ext cx="509088" cy="1022617"/>
                </a:xfrm>
                <a:prstGeom prst="curvedConnector3">
                  <a:avLst>
                    <a:gd name="adj1" fmla="val 35935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연결선: 구부러짐 169">
                  <a:extLst>
                    <a:ext uri="{FF2B5EF4-FFF2-40B4-BE49-F238E27FC236}">
                      <a16:creationId xmlns:a16="http://schemas.microsoft.com/office/drawing/2014/main" id="{C159CB0F-507C-417F-84E3-865F2BFF0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8799604" y="4940536"/>
                  <a:ext cx="509088" cy="519966"/>
                </a:xfrm>
                <a:prstGeom prst="curvedConnector3">
                  <a:avLst>
                    <a:gd name="adj1" fmla="val 6758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구부러짐 170">
                  <a:extLst>
                    <a:ext uri="{FF2B5EF4-FFF2-40B4-BE49-F238E27FC236}">
                      <a16:creationId xmlns:a16="http://schemas.microsoft.com/office/drawing/2014/main" id="{3999BE33-4E40-47FB-B8FA-6398C9D229A6}"/>
                    </a:ext>
                  </a:extLst>
                </p:cNvPr>
                <p:cNvCxnSpPr>
                  <a:cxnSpLocks/>
                  <a:stCxn id="143" idx="0"/>
                  <a:endCxn id="150" idx="2"/>
                </p:cNvCxnSpPr>
                <p:nvPr/>
              </p:nvCxnSpPr>
              <p:spPr>
                <a:xfrm rot="5400000" flipH="1" flipV="1">
                  <a:off x="9323584" y="4937641"/>
                  <a:ext cx="504627" cy="524722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>
                      <a:extLst>
                        <a:ext uri="{FF2B5EF4-FFF2-40B4-BE49-F238E27FC236}">
                          <a16:creationId xmlns:a16="http://schemas.microsoft.com/office/drawing/2014/main" id="{2F45E64C-ADD6-476C-940E-CCB88465AF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16849" y="3774645"/>
                      <a:ext cx="506450" cy="2663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>
                      <a:extLst>
                        <a:ext uri="{FF2B5EF4-FFF2-40B4-BE49-F238E27FC236}">
                          <a16:creationId xmlns:a16="http://schemas.microsoft.com/office/drawing/2014/main" id="{2F45E64C-ADD6-476C-940E-CCB88465AF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16849" y="3774645"/>
                      <a:ext cx="506450" cy="266303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b="-123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E17B7F20-1682-4FD6-B7A6-0948E4C7AF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0645" y="3774645"/>
                      <a:ext cx="506450" cy="2663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E17B7F20-1682-4FD6-B7A6-0948E4C7AF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60645" y="3774645"/>
                      <a:ext cx="506450" cy="266303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b="-123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84B4A8F8-5DEF-4DEE-90C8-0C1990710C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95284" y="6159223"/>
                      <a:ext cx="766942" cy="2663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2000" b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AFB0F628-64FF-48E1-BA6C-07AD0C985E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95284" y="6159223"/>
                      <a:ext cx="766942" cy="266303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b="-1060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1C02E28-BC12-48C7-8DFD-44141BA3D30D}"/>
                  </a:ext>
                </a:extLst>
              </p:cNvPr>
              <p:cNvSpPr txBox="1"/>
              <p:nvPr/>
            </p:nvSpPr>
            <p:spPr>
              <a:xfrm>
                <a:off x="8398821" y="1765562"/>
                <a:ext cx="2205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accent3"/>
                    </a:solidFill>
                  </a:rPr>
                  <a:t>Old Decoder</a:t>
                </a:r>
                <a:endParaRPr lang="ko-KR" altLang="en-US" sz="2000" b="1" dirty="0">
                  <a:solidFill>
                    <a:schemeClr val="accent3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15F3A41-E05E-4DAF-B0EE-DF6AA72AF7CD}"/>
                    </a:ext>
                  </a:extLst>
                </p:cNvPr>
                <p:cNvSpPr txBox="1"/>
                <p:nvPr/>
              </p:nvSpPr>
              <p:spPr>
                <a:xfrm>
                  <a:off x="4145883" y="4611917"/>
                  <a:ext cx="212612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𝒑𝒂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𝑮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ko-KR" altLang="en-US" b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15F3A41-E05E-4DAF-B0EE-DF6AA72AF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883" y="4611917"/>
                  <a:ext cx="2126124" cy="369332"/>
                </a:xfrm>
                <a:prstGeom prst="rect">
                  <a:avLst/>
                </a:prstGeom>
                <a:blipFill>
                  <a:blip r:embed="rId43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2DE370C-D052-4A9D-8529-8B2301D361CE}"/>
                    </a:ext>
                  </a:extLst>
                </p:cNvPr>
                <p:cNvSpPr txBox="1"/>
                <p:nvPr/>
              </p:nvSpPr>
              <p:spPr>
                <a:xfrm>
                  <a:off x="4136756" y="5033175"/>
                  <a:ext cx="21313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𝒑𝒂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ko-KR" altLang="en-US" b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2DE370C-D052-4A9D-8529-8B2301D36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756" y="5033175"/>
                  <a:ext cx="2131304" cy="369332"/>
                </a:xfrm>
                <a:prstGeom prst="rect">
                  <a:avLst/>
                </a:prstGeom>
                <a:blipFill>
                  <a:blip r:embed="rId44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6293333-411E-4BBB-873D-A342B92DBF27}"/>
                  </a:ext>
                </a:extLst>
              </p:cNvPr>
              <p:cNvSpPr/>
              <p:nvPr/>
            </p:nvSpPr>
            <p:spPr>
              <a:xfrm>
                <a:off x="216350" y="1020461"/>
                <a:ext cx="11626069" cy="1109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𝑝𝑎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𝑝𝑎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US" altLang="ko-KR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6293333-411E-4BBB-873D-A342B92DB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50" y="1020461"/>
                <a:ext cx="11626069" cy="110902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제목 1">
            <a:extLst>
              <a:ext uri="{FF2B5EF4-FFF2-40B4-BE49-F238E27FC236}">
                <a16:creationId xmlns:a16="http://schemas.microsoft.com/office/drawing/2014/main" id="{6F922C8A-56F2-437F-AFA8-BBC5EDDD3F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Implementation strategy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87E125-64AD-4684-8F8B-0D6EDFF6E6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Predictive distribution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4A503934-AFA8-4250-A9AC-5A6D97FB5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888" y="1322208"/>
                <a:ext cx="11049000" cy="5196037"/>
              </a:xfrm>
            </p:spPr>
            <p:txBody>
              <a:bodyPr>
                <a:no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ko-KR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200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4A503934-AFA8-4250-A9AC-5A6D97FB5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888" y="1322208"/>
                <a:ext cx="11049000" cy="5196037"/>
              </a:xfrm>
              <a:blipFill>
                <a:blip r:embed="rId2"/>
                <a:stretch>
                  <a:fillRect t="-13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66774D90-4A0E-4801-B400-1B9703D982D4}"/>
              </a:ext>
            </a:extLst>
          </p:cNvPr>
          <p:cNvGrpSpPr/>
          <p:nvPr/>
        </p:nvGrpSpPr>
        <p:grpSpPr>
          <a:xfrm>
            <a:off x="1403551" y="2192666"/>
            <a:ext cx="3445747" cy="4569558"/>
            <a:chOff x="1308201" y="1465245"/>
            <a:chExt cx="3445747" cy="45695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1BEA71-159D-4D93-865F-D7201C3DEEF1}"/>
                </a:ext>
              </a:extLst>
            </p:cNvPr>
            <p:cNvGrpSpPr/>
            <p:nvPr/>
          </p:nvGrpSpPr>
          <p:grpSpPr>
            <a:xfrm>
              <a:off x="1425386" y="2868255"/>
              <a:ext cx="3328562" cy="3166548"/>
              <a:chOff x="2681957" y="4187144"/>
              <a:chExt cx="2372802" cy="22573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5982E8BB-2659-4537-B1F2-C064CD539735}"/>
                      </a:ext>
                    </a:extLst>
                  </p:cNvPr>
                  <p:cNvSpPr/>
                  <p:nvPr/>
                </p:nvSpPr>
                <p:spPr>
                  <a:xfrm>
                    <a:off x="2681957" y="5746449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A65F26FC-B84A-4007-BE4D-C3D88605F5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957" y="5746449"/>
                    <a:ext cx="347004" cy="25775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07442306-9E82-497E-AC5F-A739DE97440C}"/>
                      </a:ext>
                    </a:extLst>
                  </p:cNvPr>
                  <p:cNvSpPr/>
                  <p:nvPr/>
                </p:nvSpPr>
                <p:spPr>
                  <a:xfrm>
                    <a:off x="3188407" y="5746449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E79CEEB3-302D-458F-AAAF-F70AD1E8A3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8407" y="5746449"/>
                    <a:ext cx="347004" cy="25775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B28767C2-4711-47E4-9BA8-9035757574DE}"/>
                      </a:ext>
                    </a:extLst>
                  </p:cNvPr>
                  <p:cNvSpPr/>
                  <p:nvPr/>
                </p:nvSpPr>
                <p:spPr>
                  <a:xfrm>
                    <a:off x="3694856" y="5746449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CE792BD9-6690-4E26-8008-04C26A029A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56" y="5746449"/>
                    <a:ext cx="347004" cy="25775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D64A3678-2BCB-46BE-A4E8-5B7936FD725E}"/>
                      </a:ext>
                    </a:extLst>
                  </p:cNvPr>
                  <p:cNvSpPr/>
                  <p:nvPr/>
                </p:nvSpPr>
                <p:spPr>
                  <a:xfrm>
                    <a:off x="4201306" y="5746448"/>
                    <a:ext cx="347004" cy="257750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Sup>
                            <m:sSubSup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D64A3678-2BCB-46BE-A4E8-5B7936FD72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1306" y="5746448"/>
                    <a:ext cx="347004" cy="25775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A2272ECE-C2A7-4B57-8D6D-042BC27612A9}"/>
                      </a:ext>
                    </a:extLst>
                  </p:cNvPr>
                  <p:cNvSpPr/>
                  <p:nvPr/>
                </p:nvSpPr>
                <p:spPr>
                  <a:xfrm>
                    <a:off x="4707755" y="5746448"/>
                    <a:ext cx="347004" cy="257750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Sup>
                            <m:sSubSup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  <m:sup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A2272ECE-C2A7-4B57-8D6D-042BC27612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755" y="5746448"/>
                    <a:ext cx="347004" cy="25775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94AF8D67-385E-42DA-88D2-11EA4CDCEC50}"/>
                      </a:ext>
                    </a:extLst>
                  </p:cNvPr>
                  <p:cNvSpPr/>
                  <p:nvPr/>
                </p:nvSpPr>
                <p:spPr>
                  <a:xfrm>
                    <a:off x="2681957" y="5264212"/>
                    <a:ext cx="347004" cy="257750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3B30B4C1-58AC-4C50-953E-12ECD40A8C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1957" y="5264212"/>
                    <a:ext cx="347004" cy="25775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l="-1695"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DBD6447C-0113-45EA-A929-ACF9C92ECABB}"/>
                      </a:ext>
                    </a:extLst>
                  </p:cNvPr>
                  <p:cNvSpPr/>
                  <p:nvPr/>
                </p:nvSpPr>
                <p:spPr>
                  <a:xfrm>
                    <a:off x="3188407" y="5264212"/>
                    <a:ext cx="347004" cy="257750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5773401F-A1B5-41F6-BE92-FE96CF4D48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8407" y="5264212"/>
                    <a:ext cx="347004" cy="25775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892B4B01-49D0-4D8C-AE54-94A4EA6FCA79}"/>
                      </a:ext>
                    </a:extLst>
                  </p:cNvPr>
                  <p:cNvSpPr/>
                  <p:nvPr/>
                </p:nvSpPr>
                <p:spPr>
                  <a:xfrm>
                    <a:off x="3694856" y="5264212"/>
                    <a:ext cx="347004" cy="257750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59DE6A42-5E5E-425C-998D-3E3502BCA7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4856" y="5264212"/>
                    <a:ext cx="347004" cy="25775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1695"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E56528A-A430-4296-A5D7-37BB372BC107}"/>
                      </a:ext>
                    </a:extLst>
                  </p:cNvPr>
                  <p:cNvSpPr/>
                  <p:nvPr/>
                </p:nvSpPr>
                <p:spPr>
                  <a:xfrm>
                    <a:off x="4201306" y="5264212"/>
                    <a:ext cx="347004" cy="257750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Sup>
                            <m:sSubSup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  <m:sup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E56528A-A430-4296-A5D7-37BB372BC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1306" y="5264212"/>
                    <a:ext cx="347004" cy="25775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87A734D3-D4A5-452F-9C56-B4504B4342AC}"/>
                      </a:ext>
                    </a:extLst>
                  </p:cNvPr>
                  <p:cNvSpPr/>
                  <p:nvPr/>
                </p:nvSpPr>
                <p:spPr>
                  <a:xfrm>
                    <a:off x="4707755" y="5264212"/>
                    <a:ext cx="347004" cy="257750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Sup>
                            <m:sSubSup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  <m:sup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87A734D3-D4A5-452F-9C56-B4504B4342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755" y="5264212"/>
                    <a:ext cx="347004" cy="25775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9550C974-9F67-4CFE-BE9D-DCD3425D1F96}"/>
                  </a:ext>
                </a:extLst>
              </p:cNvPr>
              <p:cNvCxnSpPr>
                <a:stCxn id="27" idx="0"/>
                <a:endCxn id="32" idx="2"/>
              </p:cNvCxnSpPr>
              <p:nvPr/>
            </p:nvCxnSpPr>
            <p:spPr>
              <a:xfrm flipV="1">
                <a:off x="2855459" y="5521963"/>
                <a:ext cx="0" cy="2244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3E6E0336-21D9-4055-A2E1-074284F25DCE}"/>
                  </a:ext>
                </a:extLst>
              </p:cNvPr>
              <p:cNvCxnSpPr>
                <a:cxnSpLocks/>
                <a:stCxn id="28" idx="0"/>
                <a:endCxn id="33" idx="2"/>
              </p:cNvCxnSpPr>
              <p:nvPr/>
            </p:nvCxnSpPr>
            <p:spPr>
              <a:xfrm flipV="1">
                <a:off x="3361908" y="5521963"/>
                <a:ext cx="0" cy="2244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32103294-CC26-4C56-8A65-CB363E71D7D9}"/>
                  </a:ext>
                </a:extLst>
              </p:cNvPr>
              <p:cNvCxnSpPr>
                <a:cxnSpLocks/>
                <a:stCxn id="29" idx="0"/>
                <a:endCxn id="34" idx="2"/>
              </p:cNvCxnSpPr>
              <p:nvPr/>
            </p:nvCxnSpPr>
            <p:spPr>
              <a:xfrm flipV="1">
                <a:off x="3868358" y="5521963"/>
                <a:ext cx="0" cy="2244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BCEB7E23-3E02-41E3-9CC9-C8108A29EF87}"/>
                  </a:ext>
                </a:extLst>
              </p:cNvPr>
              <p:cNvCxnSpPr>
                <a:cxnSpLocks/>
                <a:stCxn id="30" idx="0"/>
                <a:endCxn id="35" idx="2"/>
              </p:cNvCxnSpPr>
              <p:nvPr/>
            </p:nvCxnSpPr>
            <p:spPr>
              <a:xfrm flipV="1">
                <a:off x="4374808" y="5521962"/>
                <a:ext cx="0" cy="2244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99DB19C5-1D6B-47BF-9404-AC26F3C6431F}"/>
                  </a:ext>
                </a:extLst>
              </p:cNvPr>
              <p:cNvCxnSpPr>
                <a:cxnSpLocks/>
                <a:stCxn id="31" idx="0"/>
                <a:endCxn id="36" idx="2"/>
              </p:cNvCxnSpPr>
              <p:nvPr/>
            </p:nvCxnSpPr>
            <p:spPr>
              <a:xfrm flipV="1">
                <a:off x="4881257" y="5521962"/>
                <a:ext cx="0" cy="2244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DC6798CD-D903-43BE-8D74-554AE9077488}"/>
                  </a:ext>
                </a:extLst>
              </p:cNvPr>
              <p:cNvCxnSpPr>
                <a:cxnSpLocks/>
                <a:stCxn id="32" idx="0"/>
                <a:endCxn id="35" idx="0"/>
              </p:cNvCxnSpPr>
              <p:nvPr/>
            </p:nvCxnSpPr>
            <p:spPr>
              <a:xfrm rot="5400000" flipH="1" flipV="1">
                <a:off x="3615133" y="4504538"/>
                <a:ext cx="1" cy="1519349"/>
              </a:xfrm>
              <a:prstGeom prst="bentConnector3">
                <a:avLst>
                  <a:gd name="adj1" fmla="val 2286010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6F79E82E-4AC4-441A-9D29-B92E31AB31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942809" y="4752682"/>
                <a:ext cx="10546" cy="1012899"/>
              </a:xfrm>
              <a:prstGeom prst="bentConnector3">
                <a:avLst>
                  <a:gd name="adj1" fmla="val 3583488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연결선: 꺾임 43">
                <a:extLst>
                  <a:ext uri="{FF2B5EF4-FFF2-40B4-BE49-F238E27FC236}">
                    <a16:creationId xmlns:a16="http://schemas.microsoft.com/office/drawing/2014/main" id="{92396DE5-98F7-4929-9033-6EA19E6CEF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374668" y="4746849"/>
                <a:ext cx="10546" cy="1012899"/>
              </a:xfrm>
              <a:prstGeom prst="bentConnector3">
                <a:avLst>
                  <a:gd name="adj1" fmla="val 602752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연결선: 꺾임 44">
                <a:extLst>
                  <a:ext uri="{FF2B5EF4-FFF2-40B4-BE49-F238E27FC236}">
                    <a16:creationId xmlns:a16="http://schemas.microsoft.com/office/drawing/2014/main" id="{8A268F81-2845-41F0-9724-89BC4F427A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023688" y="5005906"/>
                <a:ext cx="10546" cy="506450"/>
              </a:xfrm>
              <a:prstGeom prst="bentConnector3">
                <a:avLst>
                  <a:gd name="adj1" fmla="val 3517433"/>
                </a:avLst>
              </a:prstGeom>
              <a:ln w="28575"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연결선: 꺾임 45">
                <a:extLst>
                  <a:ext uri="{FF2B5EF4-FFF2-40B4-BE49-F238E27FC236}">
                    <a16:creationId xmlns:a16="http://schemas.microsoft.com/office/drawing/2014/main" id="{6D65FE93-DD4D-46F8-BC70-3061B191B0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444968" y="4749883"/>
                <a:ext cx="10546" cy="1012899"/>
              </a:xfrm>
              <a:prstGeom prst="bentConnector3">
                <a:avLst>
                  <a:gd name="adj1" fmla="val 4772472"/>
                </a:avLst>
              </a:prstGeom>
              <a:ln w="28575">
                <a:solidFill>
                  <a:schemeClr val="bg1">
                    <a:lumMod val="8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3A339B82-4F20-4A5E-8013-A169C3F1F02B}"/>
                      </a:ext>
                    </a:extLst>
                  </p:cNvPr>
                  <p:cNvSpPr/>
                  <p:nvPr/>
                </p:nvSpPr>
                <p:spPr>
                  <a:xfrm>
                    <a:off x="2975750" y="4187144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3A339B82-4F20-4A5E-8013-A169C3F1F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5750" y="4187144"/>
                    <a:ext cx="338395" cy="353257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C5AFBF3C-C361-4EBD-A541-793A6007467C}"/>
                      </a:ext>
                    </a:extLst>
                  </p:cNvPr>
                  <p:cNvSpPr/>
                  <p:nvPr/>
                </p:nvSpPr>
                <p:spPr>
                  <a:xfrm>
                    <a:off x="4322845" y="4187144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C5AFBF3C-C361-4EBD-A541-793A600746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2845" y="4187144"/>
                    <a:ext cx="338395" cy="353257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7E80945-56AA-4C14-9934-F455EE606EC6}"/>
                      </a:ext>
                    </a:extLst>
                  </p:cNvPr>
                  <p:cNvSpPr txBox="1"/>
                  <p:nvPr/>
                </p:nvSpPr>
                <p:spPr>
                  <a:xfrm>
                    <a:off x="4374807" y="6159223"/>
                    <a:ext cx="506450" cy="285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altLang="ko-K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0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7E80945-56AA-4C14-9934-F455EE606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4807" y="6159223"/>
                    <a:ext cx="506450" cy="28522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DBFD098-9535-46FC-8BE5-156BCFAC3878}"/>
                      </a:ext>
                    </a:extLst>
                  </p:cNvPr>
                  <p:cNvSpPr txBox="1"/>
                  <p:nvPr/>
                </p:nvSpPr>
                <p:spPr>
                  <a:xfrm>
                    <a:off x="3118603" y="6159223"/>
                    <a:ext cx="506450" cy="2852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46C6900A-8EE5-401E-BDF8-07E42D2E2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8603" y="6159223"/>
                    <a:ext cx="506450" cy="28522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010DD1-13C2-44A4-8836-6D8AAE867A59}"/>
                </a:ext>
              </a:extLst>
            </p:cNvPr>
            <p:cNvGrpSpPr/>
            <p:nvPr/>
          </p:nvGrpSpPr>
          <p:grpSpPr>
            <a:xfrm>
              <a:off x="1308201" y="1466993"/>
              <a:ext cx="1573314" cy="1171724"/>
              <a:chOff x="1175045" y="1354992"/>
              <a:chExt cx="1573314" cy="11717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851EAC0-2564-4757-9241-D19296F52B1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956" y="1701318"/>
                    <a:ext cx="1235403" cy="8138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ko-KR" altLang="en-US" sz="20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851EAC0-2564-4757-9241-D19296F52B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956" y="1701318"/>
                    <a:ext cx="1235403" cy="813877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8F67FBF-0D3A-439E-BBD8-54A748218DC1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045" y="1625611"/>
                    <a:ext cx="316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8F67FBF-0D3A-439E-BBD8-54A748218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5045" y="1625611"/>
                    <a:ext cx="316817" cy="276999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5769" r="-3846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E7F0D42-608B-4E68-9BF4-927659331EA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374" y="1942760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E7F0D42-608B-4E68-9BF4-927659331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374" y="1942760"/>
                    <a:ext cx="322139" cy="276999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5769" r="-3846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B9F0541-8F79-4FA8-AB3B-0D8C168B6DE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374" y="2249717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B9F0541-8F79-4FA8-AB3B-0D8C168B6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374" y="2249717"/>
                    <a:ext cx="322139" cy="276999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5769" r="-3846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D96BFE8-89CF-40E1-8580-4328A0B94F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134" y="1362913"/>
                    <a:ext cx="316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D96BFE8-89CF-40E1-8580-4328A0B94F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134" y="1362913"/>
                    <a:ext cx="316817" cy="276999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l="-5769" r="-3846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EE35D74-5F02-4943-B684-61C477C25514}"/>
                      </a:ext>
                    </a:extLst>
                  </p:cNvPr>
                  <p:cNvSpPr txBox="1"/>
                  <p:nvPr/>
                </p:nvSpPr>
                <p:spPr>
                  <a:xfrm>
                    <a:off x="1970905" y="1362913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EE35D74-5F02-4943-B684-61C477C25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0905" y="1362913"/>
                    <a:ext cx="322139" cy="276999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l="-5660" r="-1887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0B711D-CFEA-4E4E-9008-A4259E720817}"/>
                      </a:ext>
                    </a:extLst>
                  </p:cNvPr>
                  <p:cNvSpPr txBox="1"/>
                  <p:nvPr/>
                </p:nvSpPr>
                <p:spPr>
                  <a:xfrm>
                    <a:off x="2374301" y="1354992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0B711D-CFEA-4E4E-9008-A4259E7208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4301" y="1354992"/>
                    <a:ext cx="322139" cy="276999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l="-5660" r="-188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9AA8915-4733-4E34-9A22-697B05056CBC}"/>
                </a:ext>
              </a:extLst>
            </p:cNvPr>
            <p:cNvGrpSpPr/>
            <p:nvPr/>
          </p:nvGrpSpPr>
          <p:grpSpPr>
            <a:xfrm>
              <a:off x="3395886" y="1465245"/>
              <a:ext cx="1163673" cy="1171566"/>
              <a:chOff x="3107126" y="1465245"/>
              <a:chExt cx="1163673" cy="11715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7F93AE-1625-48A5-B123-953C14305DF3}"/>
                      </a:ext>
                    </a:extLst>
                  </p:cNvPr>
                  <p:cNvSpPr txBox="1"/>
                  <p:nvPr/>
                </p:nvSpPr>
                <p:spPr>
                  <a:xfrm>
                    <a:off x="3434544" y="1790405"/>
                    <a:ext cx="836255" cy="8138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A9350FB6-E75B-42B7-BCBE-BB88FE6B11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4544" y="1790405"/>
                    <a:ext cx="836255" cy="813877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F4B06DB-4A7C-4592-9D7A-8D666A80BE04}"/>
                      </a:ext>
                    </a:extLst>
                  </p:cNvPr>
                  <p:cNvSpPr txBox="1"/>
                  <p:nvPr/>
                </p:nvSpPr>
                <p:spPr>
                  <a:xfrm>
                    <a:off x="3107126" y="1735706"/>
                    <a:ext cx="316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0F6B6-02B4-4B82-AE39-1B71C00A0E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7126" y="1735706"/>
                    <a:ext cx="316817" cy="276999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l="-5769" r="-1923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D151005-4548-4384-A578-347D776A8BDA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455" y="2052855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97C7B221-90BD-48BC-9F15-944C953983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455" y="2052855"/>
                    <a:ext cx="322139" cy="276999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l="-5660" r="-377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B24AF29-5A0B-418C-B526-D39CD0EFE408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455" y="2359812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ABEA203A-3B0B-4C8B-8BA6-015695EFF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455" y="2359812"/>
                    <a:ext cx="322139" cy="276999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l="-5660" r="-3774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60981B-4CBF-4402-8FE6-3061C8CEB8D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362" y="1465245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60981B-4CBF-4402-8FE6-3061C8CEB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8362" y="1465245"/>
                    <a:ext cx="322139" cy="276999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l="-5660" r="-188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2B117B-699B-4C13-835A-E28F0A242EAA}"/>
                      </a:ext>
                    </a:extLst>
                  </p:cNvPr>
                  <p:cNvSpPr txBox="1"/>
                  <p:nvPr/>
                </p:nvSpPr>
                <p:spPr>
                  <a:xfrm>
                    <a:off x="3892133" y="1465245"/>
                    <a:ext cx="3734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F2B117B-699B-4C13-835A-E28F0A242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2133" y="1465245"/>
                    <a:ext cx="373436" cy="276999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 l="-483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9060A2F-53E0-479C-B1E0-5BA9C9A68B10}"/>
              </a:ext>
            </a:extLst>
          </p:cNvPr>
          <p:cNvGrpSpPr/>
          <p:nvPr/>
        </p:nvGrpSpPr>
        <p:grpSpPr>
          <a:xfrm>
            <a:off x="6898322" y="2359462"/>
            <a:ext cx="3543875" cy="4130768"/>
            <a:chOff x="7654165" y="3676195"/>
            <a:chExt cx="2358710" cy="2749331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2A513FF-E395-4135-9FE8-06A41A697D13}"/>
                </a:ext>
              </a:extLst>
            </p:cNvPr>
            <p:cNvSpPr/>
            <p:nvPr/>
          </p:nvSpPr>
          <p:spPr>
            <a:xfrm>
              <a:off x="9114749" y="5452315"/>
              <a:ext cx="397573" cy="706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4D76977-612A-4ACF-931A-94C9A2D556C7}"/>
                </a:ext>
              </a:extLst>
            </p:cNvPr>
            <p:cNvSpPr/>
            <p:nvPr/>
          </p:nvSpPr>
          <p:spPr>
            <a:xfrm>
              <a:off x="8610764" y="5455118"/>
              <a:ext cx="402894" cy="7041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43E3E9B-FE69-4EBC-A5A2-A5C91E88CF41}"/>
                </a:ext>
              </a:extLst>
            </p:cNvPr>
            <p:cNvSpPr/>
            <p:nvPr/>
          </p:nvSpPr>
          <p:spPr>
            <a:xfrm>
              <a:off x="8109448" y="5455118"/>
              <a:ext cx="400224" cy="7069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2CFECC59-ED51-494D-8D61-362761CD1717}"/>
                    </a:ext>
                  </a:extLst>
                </p:cNvPr>
                <p:cNvSpPr/>
                <p:nvPr/>
              </p:nvSpPr>
              <p:spPr>
                <a:xfrm>
                  <a:off x="7662877" y="4592773"/>
                  <a:ext cx="338395" cy="35325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2CFECC59-ED51-494D-8D61-362761CD17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877" y="4592773"/>
                  <a:ext cx="338395" cy="353257"/>
                </a:xfrm>
                <a:prstGeom prst="roundRect">
                  <a:avLst/>
                </a:prstGeom>
                <a:blipFill>
                  <a:blip r:embed="rId64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B2C0A3D-3329-4992-A8E0-C09D8CE6F1EF}"/>
                    </a:ext>
                  </a:extLst>
                </p:cNvPr>
                <p:cNvSpPr/>
                <p:nvPr/>
              </p:nvSpPr>
              <p:spPr>
                <a:xfrm>
                  <a:off x="8166920" y="4592773"/>
                  <a:ext cx="338395" cy="35325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1B2C0A3D-3329-4992-A8E0-C09D8CE6F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920" y="4592773"/>
                  <a:ext cx="338395" cy="353257"/>
                </a:xfrm>
                <a:prstGeom prst="roundRect">
                  <a:avLst/>
                </a:prstGeom>
                <a:blipFill>
                  <a:blip r:embed="rId6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354122D2-CE35-48B3-A98F-7CE45185DFD9}"/>
                    </a:ext>
                  </a:extLst>
                </p:cNvPr>
                <p:cNvSpPr/>
                <p:nvPr/>
              </p:nvSpPr>
              <p:spPr>
                <a:xfrm>
                  <a:off x="8659353" y="4587500"/>
                  <a:ext cx="338395" cy="35325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354122D2-CE35-48B3-A98F-7CE45185DF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353" y="4587500"/>
                  <a:ext cx="338395" cy="353257"/>
                </a:xfrm>
                <a:prstGeom prst="roundRect">
                  <a:avLst/>
                </a:prstGeom>
                <a:blipFill>
                  <a:blip r:embed="rId66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A2EA288-4145-4ADF-8F7B-4E0C8BCF0132}"/>
                    </a:ext>
                  </a:extLst>
                </p:cNvPr>
                <p:cNvSpPr/>
                <p:nvPr/>
              </p:nvSpPr>
              <p:spPr>
                <a:xfrm>
                  <a:off x="9162980" y="4592773"/>
                  <a:ext cx="338395" cy="35325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altLang="ko-KR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A2EA288-4145-4ADF-8F7B-4E0C8BCF01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2980" y="4592773"/>
                  <a:ext cx="338395" cy="353257"/>
                </a:xfrm>
                <a:prstGeom prst="roundRect">
                  <a:avLst/>
                </a:prstGeom>
                <a:blipFill>
                  <a:blip r:embed="rId6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DDE4FEB2-C257-437A-A2C3-8FFEC11CB145}"/>
                    </a:ext>
                  </a:extLst>
                </p:cNvPr>
                <p:cNvSpPr/>
                <p:nvPr/>
              </p:nvSpPr>
              <p:spPr>
                <a:xfrm>
                  <a:off x="9669060" y="4594431"/>
                  <a:ext cx="338395" cy="35325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Sup>
                          <m:sSubSup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DDE4FEB2-C257-437A-A2C3-8FFEC11CB1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60" y="4594431"/>
                  <a:ext cx="338395" cy="353257"/>
                </a:xfrm>
                <a:prstGeom prst="roundRect">
                  <a:avLst/>
                </a:prstGeom>
                <a:blipFill>
                  <a:blip r:embed="rId6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D879E9F8-5DB3-42CF-A173-88B9CD2E18F2}"/>
                </a:ext>
              </a:extLst>
            </p:cNvPr>
            <p:cNvCxnSpPr>
              <a:cxnSpLocks/>
              <a:stCxn id="60" idx="0"/>
              <a:endCxn id="70" idx="2"/>
            </p:cNvCxnSpPr>
            <p:nvPr/>
          </p:nvCxnSpPr>
          <p:spPr>
            <a:xfrm flipH="1" flipV="1">
              <a:off x="7827667" y="4379735"/>
              <a:ext cx="4407" cy="213038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A4D2128-273F-48ED-BB1B-BF210BEFE4B8}"/>
                </a:ext>
              </a:extLst>
            </p:cNvPr>
            <p:cNvCxnSpPr>
              <a:cxnSpLocks/>
              <a:stCxn id="61" idx="0"/>
              <a:endCxn id="71" idx="2"/>
            </p:cNvCxnSpPr>
            <p:nvPr/>
          </p:nvCxnSpPr>
          <p:spPr>
            <a:xfrm flipH="1" flipV="1">
              <a:off x="8332687" y="4379735"/>
              <a:ext cx="3431" cy="213038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ED7FD69F-F7B1-4315-8B3D-2A2335FDA8A9}"/>
                </a:ext>
              </a:extLst>
            </p:cNvPr>
            <p:cNvCxnSpPr>
              <a:cxnSpLocks/>
              <a:stCxn id="62" idx="0"/>
              <a:endCxn id="72" idx="2"/>
            </p:cNvCxnSpPr>
            <p:nvPr/>
          </p:nvCxnSpPr>
          <p:spPr>
            <a:xfrm flipH="1" flipV="1">
              <a:off x="8827240" y="4379735"/>
              <a:ext cx="1310" cy="20776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66D976B-AEA9-48E7-A706-9400DBD21E1E}"/>
                </a:ext>
              </a:extLst>
            </p:cNvPr>
            <p:cNvCxnSpPr>
              <a:cxnSpLocks/>
              <a:stCxn id="63" idx="0"/>
              <a:endCxn id="73" idx="2"/>
            </p:cNvCxnSpPr>
            <p:nvPr/>
          </p:nvCxnSpPr>
          <p:spPr>
            <a:xfrm flipV="1">
              <a:off x="9332178" y="4379734"/>
              <a:ext cx="1512" cy="2130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40986E91-FDB0-48E4-B4C1-11E124A58A0F}"/>
                </a:ext>
              </a:extLst>
            </p:cNvPr>
            <p:cNvCxnSpPr>
              <a:cxnSpLocks/>
              <a:stCxn id="64" idx="0"/>
              <a:endCxn id="74" idx="2"/>
            </p:cNvCxnSpPr>
            <p:nvPr/>
          </p:nvCxnSpPr>
          <p:spPr>
            <a:xfrm flipV="1">
              <a:off x="9838257" y="4379734"/>
              <a:ext cx="1115" cy="2146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626F73FD-4DE3-456D-9E21-C3D346D8EA9C}"/>
                    </a:ext>
                  </a:extLst>
                </p:cNvPr>
                <p:cNvSpPr/>
                <p:nvPr/>
              </p:nvSpPr>
              <p:spPr>
                <a:xfrm>
                  <a:off x="7654165" y="4121985"/>
                  <a:ext cx="347004" cy="25775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1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1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626F73FD-4DE3-456D-9E21-C3D346D8EA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165" y="4121985"/>
                  <a:ext cx="347004" cy="257750"/>
                </a:xfrm>
                <a:prstGeom prst="roundRect">
                  <a:avLst/>
                </a:prstGeom>
                <a:blipFill>
                  <a:blip r:embed="rId69"/>
                  <a:stretch>
                    <a:fillRect l="-6897" r="-13793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6946C62C-A4A7-4952-96CB-CEDBF3792BD4}"/>
                    </a:ext>
                  </a:extLst>
                </p:cNvPr>
                <p:cNvSpPr/>
                <p:nvPr/>
              </p:nvSpPr>
              <p:spPr>
                <a:xfrm>
                  <a:off x="8159185" y="4121985"/>
                  <a:ext cx="347004" cy="25775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400" b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6946C62C-A4A7-4952-96CB-CEDBF3792B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9185" y="4121985"/>
                  <a:ext cx="347004" cy="257750"/>
                </a:xfrm>
                <a:prstGeom prst="roundRect">
                  <a:avLst/>
                </a:prstGeom>
                <a:blipFill>
                  <a:blip r:embed="rId70"/>
                  <a:stretch>
                    <a:fillRect l="-6818" r="-13636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15CBB05-80C1-42DA-814D-D51186D39196}"/>
                    </a:ext>
                  </a:extLst>
                </p:cNvPr>
                <p:cNvSpPr/>
                <p:nvPr/>
              </p:nvSpPr>
              <p:spPr>
                <a:xfrm>
                  <a:off x="8653738" y="4121985"/>
                  <a:ext cx="347004" cy="25775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400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915CBB05-80C1-42DA-814D-D51186D39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3738" y="4121985"/>
                  <a:ext cx="347004" cy="257750"/>
                </a:xfrm>
                <a:prstGeom prst="roundRect">
                  <a:avLst/>
                </a:prstGeom>
                <a:blipFill>
                  <a:blip r:embed="rId71"/>
                  <a:stretch>
                    <a:fillRect l="-3409" r="-9091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458A3D1-C9DA-43C9-BBE5-D7F219B96CC4}"/>
                    </a:ext>
                  </a:extLst>
                </p:cNvPr>
                <p:cNvSpPr/>
                <p:nvPr/>
              </p:nvSpPr>
              <p:spPr>
                <a:xfrm>
                  <a:off x="9160188" y="4121984"/>
                  <a:ext cx="347004" cy="25775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458A3D1-C9DA-43C9-BBE5-D7F219B96C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0188" y="4121984"/>
                  <a:ext cx="347004" cy="257750"/>
                </a:xfrm>
                <a:prstGeom prst="roundRect">
                  <a:avLst/>
                </a:prstGeom>
                <a:blipFill>
                  <a:blip r:embed="rId72"/>
                  <a:stretch>
                    <a:fillRect l="-3448" r="-1034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FB38501C-0F04-4CE3-9E95-F58D75857610}"/>
                    </a:ext>
                  </a:extLst>
                </p:cNvPr>
                <p:cNvSpPr/>
                <p:nvPr/>
              </p:nvSpPr>
              <p:spPr>
                <a:xfrm>
                  <a:off x="9665871" y="4121984"/>
                  <a:ext cx="347004" cy="25775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FB38501C-0F04-4CE3-9E95-F58D75857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871" y="4121984"/>
                  <a:ext cx="347004" cy="257750"/>
                </a:xfrm>
                <a:prstGeom prst="roundRect">
                  <a:avLst/>
                </a:prstGeom>
                <a:blipFill>
                  <a:blip r:embed="rId73"/>
                  <a:stretch>
                    <a:fillRect l="-5682" r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E66292C3-965D-441E-99FF-F21CA2000248}"/>
                    </a:ext>
                  </a:extLst>
                </p:cNvPr>
                <p:cNvSpPr/>
                <p:nvPr/>
              </p:nvSpPr>
              <p:spPr>
                <a:xfrm>
                  <a:off x="8134403" y="5821228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B38CAF91-5F00-4B58-A03A-0ABEFAC3A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403" y="5821228"/>
                  <a:ext cx="347004" cy="257750"/>
                </a:xfrm>
                <a:prstGeom prst="roundRect">
                  <a:avLst/>
                </a:prstGeom>
                <a:blipFill>
                  <a:blip r:embed="rId29"/>
                  <a:stretch>
                    <a:fillRect b="-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07BBA656-4850-44C5-A4E1-4F7A32A8AE1C}"/>
                    </a:ext>
                  </a:extLst>
                </p:cNvPr>
                <p:cNvSpPr/>
                <p:nvPr/>
              </p:nvSpPr>
              <p:spPr>
                <a:xfrm>
                  <a:off x="8640853" y="5821228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9B2437EC-E601-4B4C-8FC1-4F55E752F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853" y="5821228"/>
                  <a:ext cx="347004" cy="257750"/>
                </a:xfrm>
                <a:prstGeom prst="roundRect">
                  <a:avLst/>
                </a:prstGeom>
                <a:blipFill>
                  <a:blip r:embed="rId30"/>
                  <a:stretch>
                    <a:fillRect b="-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A3DD92B7-307C-47F3-9615-2248585447BB}"/>
                    </a:ext>
                  </a:extLst>
                </p:cNvPr>
                <p:cNvSpPr/>
                <p:nvPr/>
              </p:nvSpPr>
              <p:spPr>
                <a:xfrm>
                  <a:off x="9140629" y="5823047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53304704-3E4D-400C-B540-0280E6892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629" y="5823047"/>
                  <a:ext cx="347004" cy="257750"/>
                </a:xfrm>
                <a:prstGeom prst="roundRect">
                  <a:avLst/>
                </a:prstGeom>
                <a:blipFill>
                  <a:blip r:embed="rId31"/>
                  <a:stretch>
                    <a:fillRect b="-454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AE17B490-BE28-47D0-918B-1C21EC7ED842}"/>
                    </a:ext>
                  </a:extLst>
                </p:cNvPr>
                <p:cNvSpPr/>
                <p:nvPr/>
              </p:nvSpPr>
              <p:spPr>
                <a:xfrm>
                  <a:off x="8134403" y="5532527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825AC194-0C4D-4FFA-8AF9-D8DAB6230D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403" y="5532527"/>
                  <a:ext cx="347004" cy="257750"/>
                </a:xfrm>
                <a:prstGeom prst="round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97536616-EA76-4885-A678-636E454DE584}"/>
                    </a:ext>
                  </a:extLst>
                </p:cNvPr>
                <p:cNvSpPr/>
                <p:nvPr/>
              </p:nvSpPr>
              <p:spPr>
                <a:xfrm>
                  <a:off x="8640853" y="5532527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BF3576C7-90A4-4603-9209-AB6A0E88E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853" y="5532527"/>
                  <a:ext cx="347004" cy="257750"/>
                </a:xfrm>
                <a:prstGeom prst="round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7257BF5F-88EA-453C-BF8A-35EBBAEBD364}"/>
                    </a:ext>
                  </a:extLst>
                </p:cNvPr>
                <p:cNvSpPr/>
                <p:nvPr/>
              </p:nvSpPr>
              <p:spPr>
                <a:xfrm>
                  <a:off x="9140629" y="5532527"/>
                  <a:ext cx="347004" cy="257750"/>
                </a:xfrm>
                <a:prstGeom prst="roundRect">
                  <a:avLst/>
                </a:prstGeom>
                <a:solidFill>
                  <a:srgbClr val="F5AFA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81FD8907-6CFF-4DAB-AB79-A134A13BF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629" y="5532527"/>
                  <a:ext cx="347004" cy="257750"/>
                </a:xfrm>
                <a:prstGeom prst="round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연결선: 구부러짐 87">
              <a:extLst>
                <a:ext uri="{FF2B5EF4-FFF2-40B4-BE49-F238E27FC236}">
                  <a16:creationId xmlns:a16="http://schemas.microsoft.com/office/drawing/2014/main" id="{8E33B1E4-191C-4D13-B612-1E3261973CF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04650" y="4852736"/>
              <a:ext cx="503172" cy="679211"/>
            </a:xfrm>
            <a:prstGeom prst="curvedConnector3">
              <a:avLst>
                <a:gd name="adj1" fmla="val 5524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연결선: 구부러짐 88">
              <a:extLst>
                <a:ext uri="{FF2B5EF4-FFF2-40B4-BE49-F238E27FC236}">
                  <a16:creationId xmlns:a16="http://schemas.microsoft.com/office/drawing/2014/main" id="{9B1CDB39-D880-4404-9399-8C1E619DB91B}"/>
                </a:ext>
              </a:extLst>
            </p:cNvPr>
            <p:cNvCxnSpPr>
              <a:cxnSpLocks/>
              <a:stCxn id="58" idx="0"/>
              <a:endCxn id="60" idx="2"/>
            </p:cNvCxnSpPr>
            <p:nvPr/>
          </p:nvCxnSpPr>
          <p:spPr>
            <a:xfrm rot="16200000" flipV="1">
              <a:off x="8067599" y="4710506"/>
              <a:ext cx="509088" cy="98013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구부러짐 89">
              <a:extLst>
                <a:ext uri="{FF2B5EF4-FFF2-40B4-BE49-F238E27FC236}">
                  <a16:creationId xmlns:a16="http://schemas.microsoft.com/office/drawing/2014/main" id="{519C0148-F209-4B6F-8F57-72198E7102E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506403" y="4689264"/>
              <a:ext cx="509088" cy="102261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구부러짐 90">
              <a:extLst>
                <a:ext uri="{FF2B5EF4-FFF2-40B4-BE49-F238E27FC236}">
                  <a16:creationId xmlns:a16="http://schemas.microsoft.com/office/drawing/2014/main" id="{382A4B87-6BB1-4D2D-8CB1-18C0D73C3D8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799604" y="4940536"/>
              <a:ext cx="509088" cy="51996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구부러짐 91">
              <a:extLst>
                <a:ext uri="{FF2B5EF4-FFF2-40B4-BE49-F238E27FC236}">
                  <a16:creationId xmlns:a16="http://schemas.microsoft.com/office/drawing/2014/main" id="{8F4DE01C-D32D-43FD-9131-3AD9165010B0}"/>
                </a:ext>
              </a:extLst>
            </p:cNvPr>
            <p:cNvCxnSpPr>
              <a:cxnSpLocks/>
              <a:stCxn id="57" idx="0"/>
              <a:endCxn id="64" idx="2"/>
            </p:cNvCxnSpPr>
            <p:nvPr/>
          </p:nvCxnSpPr>
          <p:spPr>
            <a:xfrm rot="5400000" flipH="1" flipV="1">
              <a:off x="9323584" y="4937641"/>
              <a:ext cx="504627" cy="52472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5741930-7C66-4BE0-B366-B87157B3F7D4}"/>
                    </a:ext>
                  </a:extLst>
                </p:cNvPr>
                <p:cNvSpPr txBox="1"/>
                <p:nvPr/>
              </p:nvSpPr>
              <p:spPr>
                <a:xfrm>
                  <a:off x="9316849" y="3676195"/>
                  <a:ext cx="506450" cy="266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ko-KR" altLang="en-US" sz="2000" b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5741930-7C66-4BE0-B366-B87157B3F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849" y="3676195"/>
                  <a:ext cx="506450" cy="266303"/>
                </a:xfrm>
                <a:prstGeom prst="rect">
                  <a:avLst/>
                </a:prstGeom>
                <a:blipFill>
                  <a:blip r:embed="rId7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17A13A4-F83F-4F48-BC71-E1F0750986CD}"/>
                    </a:ext>
                  </a:extLst>
                </p:cNvPr>
                <p:cNvSpPr txBox="1"/>
                <p:nvPr/>
              </p:nvSpPr>
              <p:spPr>
                <a:xfrm>
                  <a:off x="8060645" y="3676195"/>
                  <a:ext cx="506450" cy="2663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solidFill>
                      <a:schemeClr val="bg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17A13A4-F83F-4F48-BC71-E1F075098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645" y="3676195"/>
                  <a:ext cx="506450" cy="266303"/>
                </a:xfrm>
                <a:prstGeom prst="rect">
                  <a:avLst/>
                </a:prstGeom>
                <a:blipFill>
                  <a:blip r:embed="rId77"/>
                  <a:stretch>
                    <a:fillRect b="-106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28B58FF-D139-4905-9F04-157559995885}"/>
                    </a:ext>
                  </a:extLst>
                </p:cNvPr>
                <p:cNvSpPr txBox="1"/>
                <p:nvPr/>
              </p:nvSpPr>
              <p:spPr>
                <a:xfrm>
                  <a:off x="8495284" y="6159223"/>
                  <a:ext cx="766942" cy="266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oMath>
                    </m:oMathPara>
                  </a14:m>
                  <a:endParaRPr lang="ko-KR" altLang="en-US" sz="20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FB0F628-64FF-48E1-BA6C-07AD0C98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284" y="6159223"/>
                  <a:ext cx="766942" cy="266303"/>
                </a:xfrm>
                <a:prstGeom prst="rect">
                  <a:avLst/>
                </a:prstGeom>
                <a:blipFill>
                  <a:blip r:embed="rId39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94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C9DD0-4615-4A65-BA4D-C8DAD2B72BCD}"/>
                  </a:ext>
                </a:extLst>
              </p:cNvPr>
              <p:cNvSpPr txBox="1"/>
              <p:nvPr/>
            </p:nvSpPr>
            <p:spPr>
              <a:xfrm>
                <a:off x="714375" y="1200149"/>
                <a:ext cx="10691812" cy="1502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 Toy 1d regression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Dataset</a:t>
                </a:r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34290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</m:t>
                            </m:r>
                            <m:d>
                              <m:dPr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where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0,0.03</m:t>
                            </m:r>
                          </m:e>
                          <m:sup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34290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where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(0,9)</m:t>
                    </m:r>
                  </m:oMath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C9DD0-4615-4A65-BA4D-C8DAD2B72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200149"/>
                <a:ext cx="10691812" cy="1502784"/>
              </a:xfrm>
              <a:prstGeom prst="rect">
                <a:avLst/>
              </a:prstGeom>
              <a:blipFill>
                <a:blip r:embed="rId2"/>
                <a:stretch>
                  <a:fillRect l="-855" t="-3252" b="-56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6A72-7F42-4101-9E66-736A99412786}"/>
              </a:ext>
            </a:extLst>
          </p:cNvPr>
          <p:cNvGrpSpPr/>
          <p:nvPr/>
        </p:nvGrpSpPr>
        <p:grpSpPr>
          <a:xfrm>
            <a:off x="766532" y="2991716"/>
            <a:ext cx="10658936" cy="3669639"/>
            <a:chOff x="747251" y="3428750"/>
            <a:chExt cx="10658936" cy="36696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62C805-76A9-47E6-B19C-9DF516F7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12" y="3429000"/>
              <a:ext cx="10620375" cy="32904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F2DDAE-0105-44CE-A705-20225EEF2B81}"/>
                </a:ext>
              </a:extLst>
            </p:cNvPr>
            <p:cNvSpPr txBox="1"/>
            <p:nvPr/>
          </p:nvSpPr>
          <p:spPr>
            <a:xfrm>
              <a:off x="5884606" y="6729057"/>
              <a:ext cx="2467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Similar behavior</a:t>
              </a:r>
              <a:endParaRPr lang="ko-KR" altLang="en-US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2CB63A-1CE7-4A78-A20E-BCBC69DA3690}"/>
                </a:ext>
              </a:extLst>
            </p:cNvPr>
            <p:cNvSpPr/>
            <p:nvPr/>
          </p:nvSpPr>
          <p:spPr>
            <a:xfrm>
              <a:off x="747251" y="3428750"/>
              <a:ext cx="4247536" cy="329047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FBD51-82F0-4B75-A8E1-3EA92DFE1311}"/>
                </a:ext>
              </a:extLst>
            </p:cNvPr>
            <p:cNvSpPr txBox="1"/>
            <p:nvPr/>
          </p:nvSpPr>
          <p:spPr>
            <a:xfrm>
              <a:off x="1192160" y="6701499"/>
              <a:ext cx="3357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Overconfident inductive bias</a:t>
              </a:r>
              <a:endParaRPr lang="ko-KR" altLang="en-US" b="1" dirty="0">
                <a:solidFill>
                  <a:srgbClr val="0070C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598E9E-0943-4EAB-9A91-85091804AACD}"/>
                </a:ext>
              </a:extLst>
            </p:cNvPr>
            <p:cNvSpPr txBox="1"/>
            <p:nvPr/>
          </p:nvSpPr>
          <p:spPr>
            <a:xfrm>
              <a:off x="9687232" y="6719225"/>
              <a:ext cx="143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In-between</a:t>
              </a:r>
              <a:endParaRPr lang="ko-KR" altLang="en-US" b="1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4F1B0E-5B1C-4817-9C87-D542DDEB962A}"/>
                </a:ext>
              </a:extLst>
            </p:cNvPr>
            <p:cNvSpPr/>
            <p:nvPr/>
          </p:nvSpPr>
          <p:spPr>
            <a:xfrm>
              <a:off x="9242322" y="3433053"/>
              <a:ext cx="2111477" cy="32904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7DC3E1-D730-4C42-A0DC-11E0D0DFA76A}"/>
                </a:ext>
              </a:extLst>
            </p:cNvPr>
            <p:cNvSpPr/>
            <p:nvPr/>
          </p:nvSpPr>
          <p:spPr>
            <a:xfrm>
              <a:off x="4998012" y="3429577"/>
              <a:ext cx="4247536" cy="3290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08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C9DD0-4615-4A65-BA4D-C8DAD2B72BCD}"/>
                  </a:ext>
                </a:extLst>
              </p:cNvPr>
              <p:cNvSpPr txBox="1"/>
              <p:nvPr/>
            </p:nvSpPr>
            <p:spPr>
              <a:xfrm>
                <a:off x="714374" y="1200149"/>
                <a:ext cx="1063942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 Image classification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Dataset</a:t>
                </a:r>
              </a:p>
              <a:p>
                <a:pPr marL="1257300" lvl="2" indent="-342900">
                  <a:buAutoNum type="arabicParenR"/>
                </a:pPr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In-distribution (MNIST, CIFAR10) : average predictive entropy(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/ test error(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1257300" lvl="2" indent="-342900">
                  <a:buAutoNum type="arabicParenR"/>
                </a:pPr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Out-of-distribution : average predictive entropy(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/ area under the ROC curve(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8C9DD0-4615-4A65-BA4D-C8DAD2B72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4" y="1200149"/>
                <a:ext cx="10639426" cy="1446550"/>
              </a:xfrm>
              <a:prstGeom prst="rect">
                <a:avLst/>
              </a:prstGeom>
              <a:blipFill>
                <a:blip r:embed="rId2"/>
                <a:stretch>
                  <a:fillRect l="-859" t="-3376" b="-67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F6FFC93F-0E52-48A5-865A-4FAEBE88EB67}"/>
              </a:ext>
            </a:extLst>
          </p:cNvPr>
          <p:cNvGrpSpPr/>
          <p:nvPr/>
        </p:nvGrpSpPr>
        <p:grpSpPr>
          <a:xfrm>
            <a:off x="904554" y="2808527"/>
            <a:ext cx="10259066" cy="3841666"/>
            <a:chOff x="838200" y="2651209"/>
            <a:chExt cx="10725400" cy="40162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52C21C-58D9-44F8-8E5E-A8AAB856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651209"/>
              <a:ext cx="10725400" cy="401629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35D902-E857-424B-807A-AC2D16F94445}"/>
                </a:ext>
              </a:extLst>
            </p:cNvPr>
            <p:cNvSpPr/>
            <p:nvPr/>
          </p:nvSpPr>
          <p:spPr>
            <a:xfrm>
              <a:off x="838200" y="4828253"/>
              <a:ext cx="10725400" cy="314325"/>
            </a:xfrm>
            <a:prstGeom prst="rect">
              <a:avLst/>
            </a:prstGeom>
            <a:solidFill>
              <a:srgbClr val="FFFFC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C8DD1A-11B5-4877-ABEB-47FD404D0DF2}"/>
                </a:ext>
              </a:extLst>
            </p:cNvPr>
            <p:cNvSpPr/>
            <p:nvPr/>
          </p:nvSpPr>
          <p:spPr>
            <a:xfrm>
              <a:off x="838200" y="3041110"/>
              <a:ext cx="10725400" cy="314325"/>
            </a:xfrm>
            <a:prstGeom prst="rect">
              <a:avLst/>
            </a:prstGeom>
            <a:solidFill>
              <a:srgbClr val="FFFFC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69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C9DD0-4615-4A65-BA4D-C8DAD2B72BCD}"/>
              </a:ext>
            </a:extLst>
          </p:cNvPr>
          <p:cNvSpPr txBox="1"/>
          <p:nvPr/>
        </p:nvSpPr>
        <p:spPr>
          <a:xfrm>
            <a:off x="714374" y="1200149"/>
            <a:ext cx="1063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NP vs FNP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FNP still provides robust uncertainty and </a:t>
            </a:r>
            <a:r>
              <a:rPr lang="en-US" altLang="ko-K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o.o.d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detection is improved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NP’s performance is hurt as </a:t>
            </a:r>
            <a:r>
              <a:rPr lang="en-US" altLang="ko-K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o.o.d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detection is decreased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F4A47C0-2618-42E8-9F48-1BA33D32DFF8}"/>
              </a:ext>
            </a:extLst>
          </p:cNvPr>
          <p:cNvGrpSpPr/>
          <p:nvPr/>
        </p:nvGrpSpPr>
        <p:grpSpPr>
          <a:xfrm>
            <a:off x="1324612" y="2846233"/>
            <a:ext cx="4050743" cy="3578899"/>
            <a:chOff x="962938" y="2983884"/>
            <a:chExt cx="4050743" cy="35788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F07755-52EE-45FF-B4C1-703AB3CF3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346" r="-498" b="48988"/>
            <a:stretch/>
          </p:blipFill>
          <p:spPr>
            <a:xfrm>
              <a:off x="3236169" y="2983884"/>
              <a:ext cx="1777512" cy="19945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ABCBA3F-1E13-46BA-A1E7-6B11E57B0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" t="58072" r="67076" b="703"/>
            <a:stretch/>
          </p:blipFill>
          <p:spPr>
            <a:xfrm>
              <a:off x="1908284" y="4935887"/>
              <a:ext cx="1701514" cy="161248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0627B7F-099D-47E7-9419-0CD0FCAD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" t="633" r="67076" b="48458"/>
            <a:stretch/>
          </p:blipFill>
          <p:spPr>
            <a:xfrm>
              <a:off x="1908284" y="3007009"/>
              <a:ext cx="1701514" cy="19912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89FA7B-338A-47A0-856C-13F4F4B0D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858" t="59040" r="-10" b="234"/>
            <a:stretch/>
          </p:blipFill>
          <p:spPr>
            <a:xfrm>
              <a:off x="3236169" y="4973010"/>
              <a:ext cx="1777512" cy="158977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378D698-896E-4F35-8B61-DB071E2D0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124" b="53148"/>
            <a:stretch/>
          </p:blipFill>
          <p:spPr>
            <a:xfrm>
              <a:off x="967850" y="3007466"/>
              <a:ext cx="940434" cy="196554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997016A-1D59-4F0C-B394-48F8957FA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323" r="65124" b="8469"/>
            <a:stretch/>
          </p:blipFill>
          <p:spPr>
            <a:xfrm>
              <a:off x="962938" y="4973010"/>
              <a:ext cx="945346" cy="1560953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B842641-B346-49F0-BC1E-D3455B07759A}"/>
              </a:ext>
            </a:extLst>
          </p:cNvPr>
          <p:cNvGrpSpPr/>
          <p:nvPr/>
        </p:nvGrpSpPr>
        <p:grpSpPr>
          <a:xfrm>
            <a:off x="6960471" y="2836397"/>
            <a:ext cx="3992664" cy="3578899"/>
            <a:chOff x="6960471" y="2983884"/>
            <a:chExt cx="3992664" cy="35788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53717E3-6B0A-462B-9CC9-77EA6C587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471" y="2983884"/>
              <a:ext cx="3906917" cy="35788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B7E13F-3BA5-4B09-84DD-F251F3D0A2B0}"/>
                    </a:ext>
                  </a:extLst>
                </p:cNvPr>
                <p:cNvSpPr txBox="1"/>
                <p:nvPr/>
              </p:nvSpPr>
              <p:spPr>
                <a:xfrm>
                  <a:off x="9094840" y="3637935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7B7E13F-3BA5-4B09-84DD-F251F3D0A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840" y="3637935"/>
                  <a:ext cx="43261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53C8BC-CC67-4713-89FC-904CDCF185CE}"/>
                    </a:ext>
                  </a:extLst>
                </p:cNvPr>
                <p:cNvSpPr txBox="1"/>
                <p:nvPr/>
              </p:nvSpPr>
              <p:spPr>
                <a:xfrm>
                  <a:off x="9094839" y="3884228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53C8BC-CC67-4713-89FC-904CDCF18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839" y="3884228"/>
                  <a:ext cx="43261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5984C4-4725-40FD-A525-7F03066AC515}"/>
                    </a:ext>
                  </a:extLst>
                </p:cNvPr>
                <p:cNvSpPr txBox="1"/>
                <p:nvPr/>
              </p:nvSpPr>
              <p:spPr>
                <a:xfrm>
                  <a:off x="9094839" y="4130521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5984C4-4725-40FD-A525-7F03066AC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839" y="4130521"/>
                  <a:ext cx="4326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1E90190-F572-451B-8580-FB68F1BE14C2}"/>
                    </a:ext>
                  </a:extLst>
                </p:cNvPr>
                <p:cNvSpPr txBox="1"/>
                <p:nvPr/>
              </p:nvSpPr>
              <p:spPr>
                <a:xfrm>
                  <a:off x="9094838" y="4561480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1E90190-F572-451B-8580-FB68F1BE1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838" y="4561480"/>
                  <a:ext cx="43261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F2DE7DF-DB32-4008-AE30-465D74FFD3F4}"/>
                    </a:ext>
                  </a:extLst>
                </p:cNvPr>
                <p:cNvSpPr txBox="1"/>
                <p:nvPr/>
              </p:nvSpPr>
              <p:spPr>
                <a:xfrm>
                  <a:off x="10520516" y="5473185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F2DE7DF-DB32-4008-AE30-465D74FFD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6" y="5473185"/>
                  <a:ext cx="43261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16EC6CF-E534-42FC-ADC8-D845A064E81D}"/>
                    </a:ext>
                  </a:extLst>
                </p:cNvPr>
                <p:cNvSpPr txBox="1"/>
                <p:nvPr/>
              </p:nvSpPr>
              <p:spPr>
                <a:xfrm>
                  <a:off x="10520515" y="5671986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16EC6CF-E534-42FC-ADC8-D845A064E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5" y="5671986"/>
                  <a:ext cx="4326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7C6DFCB-12AC-4792-8E8B-0A076E8F6E6A}"/>
                    </a:ext>
                  </a:extLst>
                </p:cNvPr>
                <p:cNvSpPr txBox="1"/>
                <p:nvPr/>
              </p:nvSpPr>
              <p:spPr>
                <a:xfrm>
                  <a:off x="10520515" y="6176024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7C6DFCB-12AC-4792-8E8B-0A076E8F6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5" y="6176024"/>
                  <a:ext cx="43261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BCBC3B-4040-4CF8-8EB6-F6CF80E1FFC9}"/>
                    </a:ext>
                  </a:extLst>
                </p:cNvPr>
                <p:cNvSpPr txBox="1"/>
                <p:nvPr/>
              </p:nvSpPr>
              <p:spPr>
                <a:xfrm>
                  <a:off x="9094838" y="4336169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BCBC3B-4040-4CF8-8EB6-F6CF80E1F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838" y="4336169"/>
                  <a:ext cx="43261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0A99EE-0176-4DC3-BF3B-3F4893D729A2}"/>
                    </a:ext>
                  </a:extLst>
                </p:cNvPr>
                <p:cNvSpPr txBox="1"/>
                <p:nvPr/>
              </p:nvSpPr>
              <p:spPr>
                <a:xfrm>
                  <a:off x="9079030" y="5237219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50A99EE-0176-4DC3-BF3B-3F4893D72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30" y="5237219"/>
                  <a:ext cx="43261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73B295-B1CC-426C-A144-940F4B8B4FD5}"/>
                    </a:ext>
                  </a:extLst>
                </p:cNvPr>
                <p:cNvSpPr txBox="1"/>
                <p:nvPr/>
              </p:nvSpPr>
              <p:spPr>
                <a:xfrm>
                  <a:off x="9079029" y="5482806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73B295-B1CC-426C-A144-940F4B8B4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29" y="5482806"/>
                  <a:ext cx="43261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FAAEF01-3C42-4D0C-8E28-DAB11C5385A1}"/>
                    </a:ext>
                  </a:extLst>
                </p:cNvPr>
                <p:cNvSpPr txBox="1"/>
                <p:nvPr/>
              </p:nvSpPr>
              <p:spPr>
                <a:xfrm>
                  <a:off x="9079028" y="5738413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FAAEF01-3C42-4D0C-8E28-DAB11C538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28" y="5738413"/>
                  <a:ext cx="43261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2C44BA-E345-4510-B90B-593473E3E7C7}"/>
                    </a:ext>
                  </a:extLst>
                </p:cNvPr>
                <p:cNvSpPr txBox="1"/>
                <p:nvPr/>
              </p:nvSpPr>
              <p:spPr>
                <a:xfrm>
                  <a:off x="9079028" y="6180388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2C44BA-E345-4510-B90B-593473E3E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28" y="6180388"/>
                  <a:ext cx="43261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DBC2223-BD7B-46DE-9088-FFAD6A18EB72}"/>
                    </a:ext>
                  </a:extLst>
                </p:cNvPr>
                <p:cNvSpPr txBox="1"/>
                <p:nvPr/>
              </p:nvSpPr>
              <p:spPr>
                <a:xfrm>
                  <a:off x="9079028" y="5964047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DBC2223-BD7B-46DE-9088-FFAD6A18E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028" y="5964047"/>
                  <a:ext cx="43261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6F04FA1-1857-4EFF-9331-3D934870304F}"/>
                    </a:ext>
                  </a:extLst>
                </p:cNvPr>
                <p:cNvSpPr txBox="1"/>
                <p:nvPr/>
              </p:nvSpPr>
              <p:spPr>
                <a:xfrm>
                  <a:off x="10520515" y="5221166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6F04FA1-1857-4EFF-9331-3D9348703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5" y="5221166"/>
                  <a:ext cx="43261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4D5E49A-0752-4F2D-9299-3448D6D0EDF9}"/>
                    </a:ext>
                  </a:extLst>
                </p:cNvPr>
                <p:cNvSpPr txBox="1"/>
                <p:nvPr/>
              </p:nvSpPr>
              <p:spPr>
                <a:xfrm>
                  <a:off x="10520515" y="5923079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4D5E49A-0752-4F2D-9299-3448D6D0E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5" y="5923079"/>
                  <a:ext cx="43261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908FF2-7E15-45F0-879E-5253C8678906}"/>
                    </a:ext>
                  </a:extLst>
                </p:cNvPr>
                <p:cNvSpPr txBox="1"/>
                <p:nvPr/>
              </p:nvSpPr>
              <p:spPr>
                <a:xfrm>
                  <a:off x="10520515" y="4110091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908FF2-7E15-45F0-879E-5253C8678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5" y="4110091"/>
                  <a:ext cx="43261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4F7C44C-17B7-44BD-AD13-D6ACD90794CD}"/>
                    </a:ext>
                  </a:extLst>
                </p:cNvPr>
                <p:cNvSpPr txBox="1"/>
                <p:nvPr/>
              </p:nvSpPr>
              <p:spPr>
                <a:xfrm>
                  <a:off x="10520514" y="3884228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4F7C44C-17B7-44BD-AD13-D6ACD9079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4" y="3884228"/>
                  <a:ext cx="43261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4C97AB-9A34-4C1D-B181-F475D70C2F75}"/>
                    </a:ext>
                  </a:extLst>
                </p:cNvPr>
                <p:cNvSpPr txBox="1"/>
                <p:nvPr/>
              </p:nvSpPr>
              <p:spPr>
                <a:xfrm>
                  <a:off x="10520514" y="3658365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4C97AB-9A34-4C1D-B181-F475D70C2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4" y="3658365"/>
                  <a:ext cx="43261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FCB93D-81F8-4C03-AAE6-F8E622F0133C}"/>
                    </a:ext>
                  </a:extLst>
                </p:cNvPr>
                <p:cNvSpPr txBox="1"/>
                <p:nvPr/>
              </p:nvSpPr>
              <p:spPr>
                <a:xfrm>
                  <a:off x="10520514" y="4584774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FCB93D-81F8-4C03-AAE6-F8E622F01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4" y="4584774"/>
                  <a:ext cx="43261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CEABEE2-90EE-4761-971D-1C50AF1EA650}"/>
                    </a:ext>
                  </a:extLst>
                </p:cNvPr>
                <p:cNvSpPr txBox="1"/>
                <p:nvPr/>
              </p:nvSpPr>
              <p:spPr>
                <a:xfrm>
                  <a:off x="10520514" y="4368714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CEABEE2-90EE-4761-971D-1C50AF1EA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4" y="4368714"/>
                  <a:ext cx="43261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DF3F738-5F75-4333-B015-2A8664EEEE44}"/>
                    </a:ext>
                  </a:extLst>
                </p:cNvPr>
                <p:cNvSpPr txBox="1"/>
                <p:nvPr/>
              </p:nvSpPr>
              <p:spPr>
                <a:xfrm>
                  <a:off x="10520514" y="3331993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DF3F738-5F75-4333-B015-2A8664EEE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4" y="3331993"/>
                  <a:ext cx="43261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6D9373E-0755-431F-8E68-D7A01EA9A521}"/>
                    </a:ext>
                  </a:extLst>
                </p:cNvPr>
                <p:cNvSpPr txBox="1"/>
                <p:nvPr/>
              </p:nvSpPr>
              <p:spPr>
                <a:xfrm>
                  <a:off x="10520512" y="4933882"/>
                  <a:ext cx="432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6D9373E-0755-431F-8E68-D7A01EA9A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12" y="4933882"/>
                  <a:ext cx="432619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C03DD85-F8BE-40BA-958E-BAA720F4348E}"/>
              </a:ext>
            </a:extLst>
          </p:cNvPr>
          <p:cNvCxnSpPr/>
          <p:nvPr/>
        </p:nvCxnSpPr>
        <p:spPr>
          <a:xfrm>
            <a:off x="5545394" y="4590559"/>
            <a:ext cx="1179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7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Experiment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E9DE20-E6C4-4BA1-B3E8-7FB1CF7A6E12}"/>
              </a:ext>
            </a:extLst>
          </p:cNvPr>
          <p:cNvGrpSpPr/>
          <p:nvPr/>
        </p:nvGrpSpPr>
        <p:grpSpPr>
          <a:xfrm>
            <a:off x="476894" y="2688157"/>
            <a:ext cx="11066177" cy="3168316"/>
            <a:chOff x="467062" y="3189602"/>
            <a:chExt cx="11066177" cy="31683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8E7DEC-1616-4E15-AF2F-AC758DEB4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062" y="3189602"/>
              <a:ext cx="2704852" cy="26943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7C2E98-2900-4BD1-B6B6-1DD7AF600B86}"/>
                    </a:ext>
                  </a:extLst>
                </p:cNvPr>
                <p:cNvSpPr txBox="1"/>
                <p:nvPr/>
              </p:nvSpPr>
              <p:spPr>
                <a:xfrm>
                  <a:off x="7505911" y="5957808"/>
                  <a:ext cx="28844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7C2E98-2900-4BD1-B6B6-1DD7AF600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5911" y="5957808"/>
                  <a:ext cx="2884481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0F2903-DC22-4207-AB43-D0FD7C15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3066" y="3240832"/>
              <a:ext cx="5170173" cy="2589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C17178-530C-44B3-ACE6-F9AB58D9623A}"/>
                    </a:ext>
                  </a:extLst>
                </p:cNvPr>
                <p:cNvSpPr txBox="1"/>
                <p:nvPr/>
              </p:nvSpPr>
              <p:spPr>
                <a:xfrm>
                  <a:off x="1729674" y="5957808"/>
                  <a:ext cx="28844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C17178-530C-44B3-ACE6-F9AB58D96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674" y="5957808"/>
                  <a:ext cx="2884480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58177D-2D8C-465F-969B-4E29FD1E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559" y="3231000"/>
              <a:ext cx="2767862" cy="258915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4BC58A-64A1-49FB-BC26-37FBFA2E4749}"/>
              </a:ext>
            </a:extLst>
          </p:cNvPr>
          <p:cNvSpPr txBox="1"/>
          <p:nvPr/>
        </p:nvSpPr>
        <p:spPr>
          <a:xfrm>
            <a:off x="714374" y="1200149"/>
            <a:ext cx="1063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4. Graph justification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Semantic structure is captured both in A and G</a:t>
            </a:r>
          </a:p>
        </p:txBody>
      </p:sp>
    </p:spTree>
    <p:extLst>
      <p:ext uri="{BB962C8B-B14F-4D97-AF65-F5344CB8AC3E}">
        <p14:creationId xmlns:p14="http://schemas.microsoft.com/office/powerpoint/2010/main" val="403689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Conclusion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81A99-2D4D-44B3-828D-D2C5F1F6CA50}"/>
              </a:ext>
            </a:extLst>
          </p:cNvPr>
          <p:cNvSpPr txBox="1"/>
          <p:nvPr/>
        </p:nvSpPr>
        <p:spPr>
          <a:xfrm>
            <a:off x="838200" y="1661543"/>
            <a:ext cx="106394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Main idea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Build a graph of dependencies among local latent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Strength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 information loss due to global latent variable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Behave similar to Gaussian Process with RBF kernel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Satisfy exchangeability and consistency as a stochastic process</a:t>
            </a:r>
          </a:p>
        </p:txBody>
      </p:sp>
    </p:spTree>
    <p:extLst>
      <p:ext uri="{BB962C8B-B14F-4D97-AF65-F5344CB8AC3E}">
        <p14:creationId xmlns:p14="http://schemas.microsoft.com/office/powerpoint/2010/main" val="301974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3.googleusercontent.com/nW1ieHtY3eoLeE2csO9_POmCbLCJjzjuEJ6Ly4W4N7rEye0NDaDh2zbXaU9-q_dCD06Em7Ug-oLOLnw6g43eN5gkordTP0MhmvU9gt4=w1440">
            <a:extLst>
              <a:ext uri="{FF2B5EF4-FFF2-40B4-BE49-F238E27FC236}">
                <a16:creationId xmlns:a16="http://schemas.microsoft.com/office/drawing/2014/main" id="{A0A37AD3-15A5-4F59-9611-2664D791A7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287" y="3178827"/>
            <a:ext cx="7920807" cy="29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997E59-9D55-40CE-86AF-B24BD564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365"/>
            <a:ext cx="10515600" cy="1364169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Not easily transferable comparing to the conventional neural processes</a:t>
            </a:r>
            <a:endParaRPr lang="en-US" altLang="ko-KR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800100" lvl="1" indent="-342900"/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Boost the learning if nice representation can be learned</a:t>
            </a:r>
          </a:p>
          <a:p>
            <a:pPr marL="800100" lvl="1" indent="-342900"/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Helps exploration strategy in reinforcement learning task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Weakness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pic>
        <p:nvPicPr>
          <p:cNvPr id="3074" name="Picture 2" descr="https://lh3.googleusercontent.com/SHVdN0wqlOIJApTHrXG7Mx-hgX6c0UUi_T2q0Hh2MgMbiKe_iCwaHQzsPdC7vLmBGgREATC8kALkNnSKZ0jxg7eawXLHxKNld3sLoO0=w1440">
            <a:extLst>
              <a:ext uri="{FF2B5EF4-FFF2-40B4-BE49-F238E27FC236}">
                <a16:creationId xmlns:a16="http://schemas.microsoft.com/office/drawing/2014/main" id="{EC13592A-B2B4-438B-8EAF-4D1A45DB1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8"/>
          <a:stretch/>
        </p:blipFill>
        <p:spPr bwMode="auto">
          <a:xfrm>
            <a:off x="6813384" y="3114534"/>
            <a:ext cx="4955519" cy="303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4811FC-741C-467F-973C-B42ACB48C5E2}"/>
              </a:ext>
            </a:extLst>
          </p:cNvPr>
          <p:cNvSpPr txBox="1"/>
          <p:nvPr/>
        </p:nvSpPr>
        <p:spPr>
          <a:xfrm>
            <a:off x="2020846" y="6213421"/>
            <a:ext cx="278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Maze exploration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F10D3-A4B4-49D0-ACC7-4CB6A64E95F9}"/>
              </a:ext>
            </a:extLst>
          </p:cNvPr>
          <p:cNvSpPr txBox="1"/>
          <p:nvPr/>
        </p:nvSpPr>
        <p:spPr>
          <a:xfrm>
            <a:off x="7960251" y="6213421"/>
            <a:ext cx="278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Application on DQN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80749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1E997E59-9D55-40CE-86AF-B24BD5641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2483" y="1864860"/>
                <a:ext cx="10515600" cy="1261524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 scalable when large reference set is required</a:t>
                </a:r>
              </a:p>
              <a:p>
                <a:pPr marL="800100" lvl="1" indent="-342900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endParaRPr lang="en-US" altLang="ko-K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57300" lvl="2" indent="-342900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about ANP?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1E997E59-9D55-40CE-86AF-B24BD5641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483" y="1864860"/>
                <a:ext cx="10515600" cy="1261524"/>
              </a:xfrm>
              <a:blipFill>
                <a:blip r:embed="rId2"/>
                <a:stretch>
                  <a:fillRect l="-754" t="-6763" b="-6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Weakness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24F6D75-80F3-4D86-AD33-A129198F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7" y="3259560"/>
            <a:ext cx="5187148" cy="18791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5F5181-3D22-47BA-9D2E-205F5575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73" y="3259559"/>
            <a:ext cx="2546156" cy="18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A5833CD-F7A0-4298-AECC-3DD6C6D15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Weakness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EC96812-C928-4F86-B0A3-E2AA8646BAF9}"/>
              </a:ext>
            </a:extLst>
          </p:cNvPr>
          <p:cNvSpPr txBox="1">
            <a:spLocks/>
          </p:cNvSpPr>
          <p:nvPr/>
        </p:nvSpPr>
        <p:spPr>
          <a:xfrm>
            <a:off x="838200" y="1705281"/>
            <a:ext cx="10515600" cy="1339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No reasonable or theoretical rule for choosing reference set</a:t>
            </a:r>
          </a:p>
          <a:p>
            <a:pPr marL="1257300" lvl="2" indent="-342900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Greedy selection, Variational learning of pseudo input</a:t>
            </a:r>
          </a:p>
          <a:p>
            <a:pPr marL="914400" lvl="2" indent="0">
              <a:buNone/>
            </a:pP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Ex. Bayesian GP-LVM, Deep</a:t>
            </a:r>
            <a:r>
              <a:rPr lang="ko-KR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gaussian</a:t>
            </a:r>
            <a:r>
              <a:rPr lang="ko-KR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process,</a:t>
            </a:r>
            <a:r>
              <a:rPr lang="ko-KR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Set-transformer</a:t>
            </a:r>
          </a:p>
        </p:txBody>
      </p:sp>
    </p:spTree>
    <p:extLst>
      <p:ext uri="{BB962C8B-B14F-4D97-AF65-F5344CB8AC3E}">
        <p14:creationId xmlns:p14="http://schemas.microsoft.com/office/powerpoint/2010/main" val="17316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2E878-0B7D-46B4-ABF8-FC838992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167355"/>
            <a:ext cx="11049000" cy="1823495"/>
          </a:xfrm>
        </p:spPr>
        <p:txBody>
          <a:bodyPr>
            <a:normAutofit/>
          </a:bodyPr>
          <a:lstStyle/>
          <a:p>
            <a:pPr lvl="1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Devise a neural network based Gaussian process</a:t>
            </a:r>
          </a:p>
          <a:p>
            <a:pPr lvl="1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Enables fast adaptation </a:t>
            </a:r>
            <a:r>
              <a:rPr lang="en-US" altLang="ko-KR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by the prior knowledge from the portion of the data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088B260-B0D1-4DA2-B36C-6518DC436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Family of Neural Processes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내용 개체 틀 2">
                <a:extLst>
                  <a:ext uri="{FF2B5EF4-FFF2-40B4-BE49-F238E27FC236}">
                    <a16:creationId xmlns:a16="http://schemas.microsoft.com/office/drawing/2014/main" id="{9A11B50D-A29D-41C8-9A92-3959AD1C3B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375" y="5042715"/>
                <a:ext cx="11182350" cy="160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 function</a:t>
                </a:r>
              </a:p>
              <a:p>
                <a:pPr marL="457200" lvl="1" indent="0" algn="ctr">
                  <a:buNone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CNP 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sz="105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NP 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KL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내용 개체 틀 2">
                <a:extLst>
                  <a:ext uri="{FF2B5EF4-FFF2-40B4-BE49-F238E27FC236}">
                    <a16:creationId xmlns:a16="http://schemas.microsoft.com/office/drawing/2014/main" id="{9A11B50D-A29D-41C8-9A92-3959AD1C3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5042715"/>
                <a:ext cx="11182350" cy="1605735"/>
              </a:xfrm>
              <a:prstGeom prst="rect">
                <a:avLst/>
              </a:prstGeom>
              <a:blipFill>
                <a:blip r:embed="rId2"/>
                <a:stretch>
                  <a:fillRect t="-5303" b="-44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D1F0DD9E-D3F1-4C58-A250-78E24279A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4" t="961" r="1"/>
          <a:stretch/>
        </p:blipFill>
        <p:spPr>
          <a:xfrm>
            <a:off x="6810376" y="2273546"/>
            <a:ext cx="3371850" cy="267391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9F0816-B1EB-4364-8284-5ED99749B8EA}"/>
              </a:ext>
            </a:extLst>
          </p:cNvPr>
          <p:cNvGrpSpPr/>
          <p:nvPr/>
        </p:nvGrpSpPr>
        <p:grpSpPr>
          <a:xfrm>
            <a:off x="2413000" y="2324346"/>
            <a:ext cx="3221895" cy="2673919"/>
            <a:chOff x="2413000" y="2324346"/>
            <a:chExt cx="3221895" cy="267391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DD4111F-173F-4095-84DD-2C1376E3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000" y="2324346"/>
              <a:ext cx="3221895" cy="2673919"/>
            </a:xfrm>
            <a:prstGeom prst="rect">
              <a:avLst/>
            </a:prstGeom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41EEE41-44F8-4211-B725-A42E69228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500" y="2882900"/>
              <a:ext cx="692150" cy="984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6F4713-52CC-4666-8DFB-DE1DB6266CE3}"/>
                </a:ext>
              </a:extLst>
            </p:cNvPr>
            <p:cNvSpPr txBox="1"/>
            <p:nvPr/>
          </p:nvSpPr>
          <p:spPr>
            <a:xfrm>
              <a:off x="3625850" y="2457696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4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5C534-F108-4423-B5E1-B7D4E0644782}"/>
              </a:ext>
            </a:extLst>
          </p:cNvPr>
          <p:cNvSpPr txBox="1"/>
          <p:nvPr/>
        </p:nvSpPr>
        <p:spPr>
          <a:xfrm>
            <a:off x="2035277" y="3198167"/>
            <a:ext cx="8121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Thank you for the attention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501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088B260-B0D1-4DA2-B36C-6518DC436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continued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5137E6-E9F2-46AB-82CF-2AE44DB889A0}"/>
              </a:ext>
            </a:extLst>
          </p:cNvPr>
          <p:cNvGrpSpPr/>
          <p:nvPr/>
        </p:nvGrpSpPr>
        <p:grpSpPr>
          <a:xfrm>
            <a:off x="538163" y="4639375"/>
            <a:ext cx="11115674" cy="1525451"/>
            <a:chOff x="1090569" y="5557577"/>
            <a:chExt cx="10206605" cy="105701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1DEF12-C03B-40C9-B908-368FD6E0FB01}"/>
                </a:ext>
              </a:extLst>
            </p:cNvPr>
            <p:cNvSpPr/>
            <p:nvPr/>
          </p:nvSpPr>
          <p:spPr>
            <a:xfrm>
              <a:off x="1090569" y="5557577"/>
              <a:ext cx="10206605" cy="1057013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5C87CC-D103-4196-8BEA-1D99F771B37D}"/>
                </a:ext>
              </a:extLst>
            </p:cNvPr>
            <p:cNvSpPr/>
            <p:nvPr/>
          </p:nvSpPr>
          <p:spPr>
            <a:xfrm>
              <a:off x="1259397" y="5638128"/>
              <a:ext cx="9868949" cy="904096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/>
            <a:p>
              <a:pPr marL="285750" lvl="2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Scalability</a:t>
              </a:r>
              <a:r>
                <a: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: computation scales linearly in NP</a:t>
              </a:r>
            </a:p>
            <a:p>
              <a:pPr marL="285750" lvl="2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Flexibility</a:t>
              </a:r>
              <a:r>
                <a: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: A wide variety of family of distribution can be defined</a:t>
              </a:r>
            </a:p>
            <a:p>
              <a:pPr marL="285750" lvl="2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Permutation invariance</a:t>
              </a:r>
              <a:r>
                <a: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: target predictions are order invariant in the contexts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2">
                <a:extLst>
                  <a:ext uri="{FF2B5EF4-FFF2-40B4-BE49-F238E27FC236}">
                    <a16:creationId xmlns:a16="http://schemas.microsoft.com/office/drawing/2014/main" id="{C23A7E2B-A081-4A60-812C-324EAAFCF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5456"/>
                <a:ext cx="11049000" cy="3263734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 scenario</a:t>
                </a:r>
              </a:p>
              <a:p>
                <a:pPr lvl="2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the dataset into context set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target set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learn a conditional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Gaussian Process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𝑚𝑢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𝑠𝑖𝑔𝑚𝑎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𝑚𝑢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𝑠𝑖𝑔𝑚𝑎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내용 개체 틀 2">
                <a:extLst>
                  <a:ext uri="{FF2B5EF4-FFF2-40B4-BE49-F238E27FC236}">
                    <a16:creationId xmlns:a16="http://schemas.microsoft.com/office/drawing/2014/main" id="{C23A7E2B-A081-4A60-812C-324EAAFCF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5456"/>
                <a:ext cx="11049000" cy="3263734"/>
              </a:xfrm>
              <a:blipFill>
                <a:blip r:embed="rId2"/>
                <a:stretch>
                  <a:fillRect t="-2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5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4A8ACE2-EA10-4DB4-8F71-8214C831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1064280"/>
            <a:ext cx="3805237" cy="28539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3CB117-7064-4C45-902B-A3927AE23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918208"/>
            <a:ext cx="3805237" cy="2853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BC1270-DE2A-4EEE-9917-E176E0FA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8" y="1392823"/>
            <a:ext cx="7440385" cy="4536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1774CDB8-8834-4F28-BBC6-DD67011D5B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continued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643AF-38B2-4B2A-957A-3EFC0AE8CE39}"/>
              </a:ext>
            </a:extLst>
          </p:cNvPr>
          <p:cNvSpPr txBox="1"/>
          <p:nvPr/>
        </p:nvSpPr>
        <p:spPr>
          <a:xfrm>
            <a:off x="413658" y="6081643"/>
            <a:ext cx="744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“Considering </a:t>
            </a:r>
            <a:r>
              <a:rPr lang="en-US" altLang="ko-KR" b="1" dirty="0">
                <a:solidFill>
                  <a:schemeClr val="accent1"/>
                </a:solidFill>
              </a:rPr>
              <a:t>the dependency of the data points</a:t>
            </a:r>
            <a:r>
              <a:rPr lang="en-US" altLang="ko-KR" b="1" dirty="0"/>
              <a:t> are significant”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CCEE5A-63BC-4D7A-95CA-10CA5419C96A}"/>
                  </a:ext>
                </a:extLst>
              </p:cNvPr>
              <p:cNvSpPr/>
              <p:nvPr/>
            </p:nvSpPr>
            <p:spPr>
              <a:xfrm>
                <a:off x="1852147" y="2025134"/>
                <a:ext cx="11832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ko-K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CCEE5A-63BC-4D7A-95CA-10CA5419C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47" y="2025134"/>
                <a:ext cx="1183208" cy="646331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714F5FC-7C9E-464A-81F3-194DDB4F0CE8}"/>
                  </a:ext>
                </a:extLst>
              </p:cNvPr>
              <p:cNvSpPr/>
              <p:nvPr/>
            </p:nvSpPr>
            <p:spPr>
              <a:xfrm>
                <a:off x="3728572" y="3996809"/>
                <a:ext cx="11832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ko-K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714F5FC-7C9E-464A-81F3-194DDB4F0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572" y="3996809"/>
                <a:ext cx="1183208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1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67" y="1176880"/>
                <a:ext cx="11261458" cy="5069916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Devise a neural network based Gaussian process</a:t>
                </a: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Enables fast adaptation</a:t>
                </a:r>
                <a:r>
                  <a:rPr lang="en-US" altLang="ko-KR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by adopting the relational structure of the dataset</a:t>
                </a:r>
              </a:p>
              <a:p>
                <a:pPr lvl="1"/>
                <a:endParaRPr lang="en-US" altLang="ko-KR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 scenario</a:t>
                </a:r>
              </a:p>
              <a:p>
                <a:pPr lvl="2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the input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into reference set </a:t>
                </a:r>
                <a14:m>
                  <m:oMath xmlns:m="http://schemas.openxmlformats.org/officeDocument/2006/math">
                    <m: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remaining set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learn a conditional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Structure</a:t>
                </a:r>
              </a:p>
              <a:p>
                <a:pPr marL="1371600" lvl="2" indent="-457200">
                  <a:buAutoNum type="arabicPeriod"/>
                </a:pP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latent variables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computed from the dataset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71600" lvl="2" indent="-457200">
                  <a:buAutoNum type="arabicPeriod"/>
                </a:pP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relational structure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constructed by  the local latent variables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71600" lvl="2" indent="-457200">
                  <a:buAutoNum type="arabicPeriod"/>
                </a:pPr>
                <a:r>
                  <a:rPr lang="en-US" altLang="ko-KR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computed by the information from the reference set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the relational structure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67" y="1176880"/>
                <a:ext cx="11261458" cy="5069916"/>
              </a:xfrm>
              <a:blipFill>
                <a:blip r:embed="rId2"/>
                <a:stretch>
                  <a:fillRect t="-16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C088B260-B0D1-4DA2-B36C-6518DC436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The Functional Neural Process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6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5455"/>
                <a:ext cx="11049000" cy="5287420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from the reference set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the remaining set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among the reference set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Formulation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  <m:sup/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𝐵𝑒𝑟𝑛𝑜𝑢𝑙𝑙𝑖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𝐵𝑒𝑟𝑛𝑜𝑢𝑙𝑙𝑖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|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𝐶𝐷𝐹</m:t>
                        </m:r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functional space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5455"/>
                <a:ext cx="11049000" cy="5287420"/>
              </a:xfrm>
              <a:blipFill>
                <a:blip r:embed="rId2"/>
                <a:stretch>
                  <a:fillRect t="-1615" b="-5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제목 1">
            <a:extLst>
              <a:ext uri="{FF2B5EF4-FFF2-40B4-BE49-F238E27FC236}">
                <a16:creationId xmlns:a16="http://schemas.microsoft.com/office/drawing/2014/main" id="{B5F39993-0879-4AEA-849F-9D5660ED38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Relational structure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6463-6565-4C91-8985-24F2ADBF13D0}"/>
                  </a:ext>
                </a:extLst>
              </p:cNvPr>
              <p:cNvSpPr txBox="1"/>
              <p:nvPr/>
            </p:nvSpPr>
            <p:spPr>
              <a:xfrm>
                <a:off x="6785950" y="2620473"/>
                <a:ext cx="3285515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6463-6565-4C91-8985-24F2ADBF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50" y="2620473"/>
                <a:ext cx="3285515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B76B71-C03B-4355-BF5C-EDF69358FC46}"/>
                  </a:ext>
                </a:extLst>
              </p:cNvPr>
              <p:cNvSpPr txBox="1"/>
              <p:nvPr/>
            </p:nvSpPr>
            <p:spPr>
              <a:xfrm>
                <a:off x="2616176" y="2620473"/>
                <a:ext cx="3345083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1,|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|,1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,|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B76B71-C03B-4355-BF5C-EDF69358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176" y="2620473"/>
                <a:ext cx="3345083" cy="1173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11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>
            <a:extLst>
              <a:ext uri="{FF2B5EF4-FFF2-40B4-BE49-F238E27FC236}">
                <a16:creationId xmlns:a16="http://schemas.microsoft.com/office/drawing/2014/main" id="{B5F39993-0879-4AEA-849F-9D5660ED387C}"/>
              </a:ext>
            </a:extLst>
          </p:cNvPr>
          <p:cNvSpPr txBox="1">
            <a:spLocks/>
          </p:cNvSpPr>
          <p:nvPr/>
        </p:nvSpPr>
        <p:spPr>
          <a:xfrm>
            <a:off x="838200" y="268872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continued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B80775-C3D2-4D2C-B098-241C72ECC322}"/>
              </a:ext>
            </a:extLst>
          </p:cNvPr>
          <p:cNvGrpSpPr/>
          <p:nvPr/>
        </p:nvGrpSpPr>
        <p:grpSpPr>
          <a:xfrm>
            <a:off x="156713" y="1067656"/>
            <a:ext cx="4934125" cy="5641152"/>
            <a:chOff x="156713" y="1067656"/>
            <a:chExt cx="4934125" cy="5641152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DCB8FCEC-6B58-47E6-AE45-F68DEF235E4B}"/>
                </a:ext>
              </a:extLst>
            </p:cNvPr>
            <p:cNvSpPr/>
            <p:nvPr/>
          </p:nvSpPr>
          <p:spPr>
            <a:xfrm>
              <a:off x="156713" y="1471637"/>
              <a:ext cx="4934125" cy="5237171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50B003D-2145-4C9D-9626-BD75C8038A87}"/>
                </a:ext>
              </a:extLst>
            </p:cNvPr>
            <p:cNvGrpSpPr/>
            <p:nvPr/>
          </p:nvGrpSpPr>
          <p:grpSpPr>
            <a:xfrm>
              <a:off x="156713" y="1927256"/>
              <a:ext cx="4606860" cy="4569558"/>
              <a:chOff x="147088" y="1465245"/>
              <a:chExt cx="4606860" cy="45695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3F0602F-CA71-474E-A81A-4516EA54362A}"/>
                  </a:ext>
                </a:extLst>
              </p:cNvPr>
              <p:cNvGrpSpPr/>
              <p:nvPr/>
            </p:nvGrpSpPr>
            <p:grpSpPr>
              <a:xfrm>
                <a:off x="147088" y="2868255"/>
                <a:ext cx="4606860" cy="3166548"/>
                <a:chOff x="1770708" y="4187144"/>
                <a:chExt cx="3284051" cy="225730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사각형: 둥근 모서리 20">
                      <a:extLst>
                        <a:ext uri="{FF2B5EF4-FFF2-40B4-BE49-F238E27FC236}">
                          <a16:creationId xmlns:a16="http://schemas.microsoft.com/office/drawing/2014/main" id="{A65F26FC-B84A-4007-BE4D-C3D88605F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1957" y="5746449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사각형: 둥근 모서리 20">
                      <a:extLst>
                        <a:ext uri="{FF2B5EF4-FFF2-40B4-BE49-F238E27FC236}">
                          <a16:creationId xmlns:a16="http://schemas.microsoft.com/office/drawing/2014/main" id="{A65F26FC-B84A-4007-BE4D-C3D88605F5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1957" y="5746449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사각형: 둥근 모서리 21">
                      <a:extLst>
                        <a:ext uri="{FF2B5EF4-FFF2-40B4-BE49-F238E27FC236}">
                          <a16:creationId xmlns:a16="http://schemas.microsoft.com/office/drawing/2014/main" id="{E79CEEB3-302D-458F-AAAF-F70AD1E8A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8407" y="5746449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사각형: 둥근 모서리 21">
                      <a:extLst>
                        <a:ext uri="{FF2B5EF4-FFF2-40B4-BE49-F238E27FC236}">
                          <a16:creationId xmlns:a16="http://schemas.microsoft.com/office/drawing/2014/main" id="{E79CEEB3-302D-458F-AAAF-F70AD1E8A3F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8407" y="5746449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사각형: 둥근 모서리 22">
                      <a:extLst>
                        <a:ext uri="{FF2B5EF4-FFF2-40B4-BE49-F238E27FC236}">
                          <a16:creationId xmlns:a16="http://schemas.microsoft.com/office/drawing/2014/main" id="{CE792BD9-6690-4E26-8008-04C26A029A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4856" y="5746449"/>
                      <a:ext cx="347004" cy="257750"/>
                    </a:xfrm>
                    <a:prstGeom prst="roundRect">
                      <a:avLst/>
                    </a:prstGeom>
                    <a:solidFill>
                      <a:srgbClr val="F5AFA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사각형: 둥근 모서리 22">
                      <a:extLst>
                        <a:ext uri="{FF2B5EF4-FFF2-40B4-BE49-F238E27FC236}">
                          <a16:creationId xmlns:a16="http://schemas.microsoft.com/office/drawing/2014/main" id="{CE792BD9-6690-4E26-8008-04C26A029A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4856" y="5746449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사각형: 둥근 모서리 23">
                      <a:extLst>
                        <a:ext uri="{FF2B5EF4-FFF2-40B4-BE49-F238E27FC236}">
                          <a16:creationId xmlns:a16="http://schemas.microsoft.com/office/drawing/2014/main" id="{34E2D72C-CF49-4CDE-AA8B-04EFE814CC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1306" y="5746448"/>
                      <a:ext cx="347004" cy="257750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사각형: 둥근 모서리 23">
                      <a:extLst>
                        <a:ext uri="{FF2B5EF4-FFF2-40B4-BE49-F238E27FC236}">
                          <a16:creationId xmlns:a16="http://schemas.microsoft.com/office/drawing/2014/main" id="{34E2D72C-CF49-4CDE-AA8B-04EFE814CCD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1306" y="5746448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사각형: 둥근 모서리 24">
                      <a:extLst>
                        <a:ext uri="{FF2B5EF4-FFF2-40B4-BE49-F238E27FC236}">
                          <a16:creationId xmlns:a16="http://schemas.microsoft.com/office/drawing/2014/main" id="{0C47572D-484E-4123-8644-5D2ADA383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755" y="5746448"/>
                      <a:ext cx="347004" cy="257750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사각형: 둥근 모서리 24">
                      <a:extLst>
                        <a:ext uri="{FF2B5EF4-FFF2-40B4-BE49-F238E27FC236}">
                          <a16:creationId xmlns:a16="http://schemas.microsoft.com/office/drawing/2014/main" id="{0C47572D-484E-4123-8644-5D2ADA383EC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7755" y="5746448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4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사각형: 둥근 모서리 25">
                      <a:extLst>
                        <a:ext uri="{FF2B5EF4-FFF2-40B4-BE49-F238E27FC236}">
                          <a16:creationId xmlns:a16="http://schemas.microsoft.com/office/drawing/2014/main" id="{3B30B4C1-58AC-4C50-953E-12ECD40A8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1957" y="5264212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사각형: 둥근 모서리 25">
                      <a:extLst>
                        <a:ext uri="{FF2B5EF4-FFF2-40B4-BE49-F238E27FC236}">
                          <a16:creationId xmlns:a16="http://schemas.microsoft.com/office/drawing/2014/main" id="{3B30B4C1-58AC-4C50-953E-12ECD40A8CB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1957" y="5264212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l="-1695"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사각형: 둥근 모서리 26">
                      <a:extLst>
                        <a:ext uri="{FF2B5EF4-FFF2-40B4-BE49-F238E27FC236}">
                          <a16:creationId xmlns:a16="http://schemas.microsoft.com/office/drawing/2014/main" id="{5773401F-A1B5-41F6-BE92-FE96CF4D48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8407" y="5264212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사각형: 둥근 모서리 26">
                      <a:extLst>
                        <a:ext uri="{FF2B5EF4-FFF2-40B4-BE49-F238E27FC236}">
                          <a16:creationId xmlns:a16="http://schemas.microsoft.com/office/drawing/2014/main" id="{5773401F-A1B5-41F6-BE92-FE96CF4D48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88407" y="5264212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사각형: 둥근 모서리 27">
                      <a:extLst>
                        <a:ext uri="{FF2B5EF4-FFF2-40B4-BE49-F238E27FC236}">
                          <a16:creationId xmlns:a16="http://schemas.microsoft.com/office/drawing/2014/main" id="{59DE6A42-5E5E-425C-998D-3E3502BCA7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4856" y="5264212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사각형: 둥근 모서리 27">
                      <a:extLst>
                        <a:ext uri="{FF2B5EF4-FFF2-40B4-BE49-F238E27FC236}">
                          <a16:creationId xmlns:a16="http://schemas.microsoft.com/office/drawing/2014/main" id="{59DE6A42-5E5E-425C-998D-3E3502BCA7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4856" y="5264212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1695"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사각형: 둥근 모서리 28">
                      <a:extLst>
                        <a:ext uri="{FF2B5EF4-FFF2-40B4-BE49-F238E27FC236}">
                          <a16:creationId xmlns:a16="http://schemas.microsoft.com/office/drawing/2014/main" id="{AF81A344-7CF8-464F-99C1-05208E9CA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1306" y="5264212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사각형: 둥근 모서리 28">
                      <a:extLst>
                        <a:ext uri="{FF2B5EF4-FFF2-40B4-BE49-F238E27FC236}">
                          <a16:creationId xmlns:a16="http://schemas.microsoft.com/office/drawing/2014/main" id="{AF81A344-7CF8-464F-99C1-05208E9CA0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01306" y="5264212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b="-454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사각형: 둥근 모서리 29">
                      <a:extLst>
                        <a:ext uri="{FF2B5EF4-FFF2-40B4-BE49-F238E27FC236}">
                          <a16:creationId xmlns:a16="http://schemas.microsoft.com/office/drawing/2014/main" id="{648C0F30-5A20-4CCA-B716-BCF396AD9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7755" y="5264212"/>
                      <a:ext cx="347004" cy="257750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altLang="ko-KR" sz="1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사각형: 둥근 모서리 29">
                      <a:extLst>
                        <a:ext uri="{FF2B5EF4-FFF2-40B4-BE49-F238E27FC236}">
                          <a16:creationId xmlns:a16="http://schemas.microsoft.com/office/drawing/2014/main" id="{648C0F30-5A20-4CCA-B716-BCF396AD9D1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7755" y="5264212"/>
                      <a:ext cx="347004" cy="2577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 r="-1695" b="-6818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EDD60F3F-117F-4903-B95A-730E9498AC66}"/>
                    </a:ext>
                  </a:extLst>
                </p:cNvPr>
                <p:cNvCxnSpPr>
                  <a:stCxn id="21" idx="0"/>
                  <a:endCxn id="26" idx="2"/>
                </p:cNvCxnSpPr>
                <p:nvPr/>
              </p:nvCxnSpPr>
              <p:spPr>
                <a:xfrm flipV="1">
                  <a:off x="2855459" y="5521963"/>
                  <a:ext cx="0" cy="22448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84C0B7D9-09FF-4863-8103-DC9FB1185A57}"/>
                    </a:ext>
                  </a:extLst>
                </p:cNvPr>
                <p:cNvCxnSpPr>
                  <a:cxnSpLocks/>
                  <a:stCxn id="22" idx="0"/>
                  <a:endCxn id="27" idx="2"/>
                </p:cNvCxnSpPr>
                <p:nvPr/>
              </p:nvCxnSpPr>
              <p:spPr>
                <a:xfrm flipV="1">
                  <a:off x="3361908" y="5521963"/>
                  <a:ext cx="0" cy="22448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6B7685BF-AB30-478B-B5BB-8E85005DA373}"/>
                    </a:ext>
                  </a:extLst>
                </p:cNvPr>
                <p:cNvCxnSpPr>
                  <a:cxnSpLocks/>
                  <a:stCxn id="23" idx="0"/>
                  <a:endCxn id="28" idx="2"/>
                </p:cNvCxnSpPr>
                <p:nvPr/>
              </p:nvCxnSpPr>
              <p:spPr>
                <a:xfrm flipV="1">
                  <a:off x="3868358" y="5521963"/>
                  <a:ext cx="0" cy="22448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FCD18B46-C77F-4586-A000-DE4D88EDDB50}"/>
                    </a:ext>
                  </a:extLst>
                </p:cNvPr>
                <p:cNvCxnSpPr>
                  <a:cxnSpLocks/>
                  <a:stCxn id="24" idx="0"/>
                  <a:endCxn id="29" idx="2"/>
                </p:cNvCxnSpPr>
                <p:nvPr/>
              </p:nvCxnSpPr>
              <p:spPr>
                <a:xfrm flipV="1">
                  <a:off x="4374808" y="5521962"/>
                  <a:ext cx="0" cy="22448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E6FCB047-F5E1-4FB7-B861-3F6C8912F056}"/>
                    </a:ext>
                  </a:extLst>
                </p:cNvPr>
                <p:cNvCxnSpPr>
                  <a:cxnSpLocks/>
                  <a:stCxn id="25" idx="0"/>
                  <a:endCxn id="30" idx="2"/>
                </p:cNvCxnSpPr>
                <p:nvPr/>
              </p:nvCxnSpPr>
              <p:spPr>
                <a:xfrm flipV="1">
                  <a:off x="4881257" y="5521962"/>
                  <a:ext cx="0" cy="22448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연결선: 꺾임 35">
                  <a:extLst>
                    <a:ext uri="{FF2B5EF4-FFF2-40B4-BE49-F238E27FC236}">
                      <a16:creationId xmlns:a16="http://schemas.microsoft.com/office/drawing/2014/main" id="{8D860DE8-73B7-46B4-82EA-E3AC3BBAD0F4}"/>
                    </a:ext>
                  </a:extLst>
                </p:cNvPr>
                <p:cNvCxnSpPr>
                  <a:cxnSpLocks/>
                  <a:stCxn id="26" idx="0"/>
                  <a:endCxn id="29" idx="0"/>
                </p:cNvCxnSpPr>
                <p:nvPr/>
              </p:nvCxnSpPr>
              <p:spPr>
                <a:xfrm rot="5400000" flipH="1" flipV="1">
                  <a:off x="3615133" y="4504538"/>
                  <a:ext cx="1" cy="1519349"/>
                </a:xfrm>
                <a:prstGeom prst="bentConnector3">
                  <a:avLst>
                    <a:gd name="adj1" fmla="val 2286010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연결선: 꺾임 36">
                  <a:extLst>
                    <a:ext uri="{FF2B5EF4-FFF2-40B4-BE49-F238E27FC236}">
                      <a16:creationId xmlns:a16="http://schemas.microsoft.com/office/drawing/2014/main" id="{24D87AFD-0C65-4B55-B19E-90657562B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3942809" y="4752682"/>
                  <a:ext cx="10546" cy="1012899"/>
                </a:xfrm>
                <a:prstGeom prst="bentConnector3">
                  <a:avLst>
                    <a:gd name="adj1" fmla="val 3583488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연결선: 꺾임 37">
                  <a:extLst>
                    <a:ext uri="{FF2B5EF4-FFF2-40B4-BE49-F238E27FC236}">
                      <a16:creationId xmlns:a16="http://schemas.microsoft.com/office/drawing/2014/main" id="{79CF3BFD-0CFF-431F-A6A9-7D1CC59E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374668" y="4746849"/>
                  <a:ext cx="10546" cy="1012899"/>
                </a:xfrm>
                <a:prstGeom prst="bentConnector3">
                  <a:avLst>
                    <a:gd name="adj1" fmla="val 602752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연결선: 꺾임 38">
                  <a:extLst>
                    <a:ext uri="{FF2B5EF4-FFF2-40B4-BE49-F238E27FC236}">
                      <a16:creationId xmlns:a16="http://schemas.microsoft.com/office/drawing/2014/main" id="{8FA26A04-36EA-48A4-B6EE-75FE3195F8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3023687" y="5005906"/>
                  <a:ext cx="10546" cy="506450"/>
                </a:xfrm>
                <a:prstGeom prst="bentConnector3">
                  <a:avLst>
                    <a:gd name="adj1" fmla="val 3517433"/>
                  </a:avLst>
                </a:prstGeom>
                <a:ln w="28575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연결선: 꺾임 39">
                  <a:extLst>
                    <a:ext uri="{FF2B5EF4-FFF2-40B4-BE49-F238E27FC236}">
                      <a16:creationId xmlns:a16="http://schemas.microsoft.com/office/drawing/2014/main" id="{5895EDE0-AD1A-4080-9DCC-838634583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3444967" y="4749883"/>
                  <a:ext cx="10546" cy="1012899"/>
                </a:xfrm>
                <a:prstGeom prst="bentConnector3">
                  <a:avLst>
                    <a:gd name="adj1" fmla="val 4772472"/>
                  </a:avLst>
                </a:prstGeom>
                <a:ln w="28575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사각형: 둥근 모서리 40">
                      <a:extLst>
                        <a:ext uri="{FF2B5EF4-FFF2-40B4-BE49-F238E27FC236}">
                          <a16:creationId xmlns:a16="http://schemas.microsoft.com/office/drawing/2014/main" id="{6C537F24-6D94-40CA-A364-E7E7E47AF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5750" y="4187144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사각형: 둥근 모서리 40">
                      <a:extLst>
                        <a:ext uri="{FF2B5EF4-FFF2-40B4-BE49-F238E27FC236}">
                          <a16:creationId xmlns:a16="http://schemas.microsoft.com/office/drawing/2014/main" id="{6C537F24-6D94-40CA-A364-E7E7E47AF4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75750" y="4187144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4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사각형: 둥근 모서리 41">
                      <a:extLst>
                        <a:ext uri="{FF2B5EF4-FFF2-40B4-BE49-F238E27FC236}">
                          <a16:creationId xmlns:a16="http://schemas.microsoft.com/office/drawing/2014/main" id="{D4B2BD6F-1ECB-4E79-ACE4-D33FCB403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2845" y="4187144"/>
                      <a:ext cx="338395" cy="353257"/>
                    </a:xfrm>
                    <a:prstGeom prst="round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𝐀</m:t>
                            </m:r>
                          </m:oMath>
                        </m:oMathPara>
                      </a14:m>
                      <a:endParaRPr lang="ko-KR" altLang="en-US" sz="14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사각형: 둥근 모서리 41">
                      <a:extLst>
                        <a:ext uri="{FF2B5EF4-FFF2-40B4-BE49-F238E27FC236}">
                          <a16:creationId xmlns:a16="http://schemas.microsoft.com/office/drawing/2014/main" id="{D4B2BD6F-1ECB-4E79-ACE4-D33FCB4033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2845" y="4187144"/>
                      <a:ext cx="338395" cy="353257"/>
                    </a:xfrm>
                    <a:prstGeom prst="roundRect">
                      <a:avLst/>
                    </a:prstGeom>
                    <a:blipFill>
                      <a:blip r:embed="rId4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C9BB12A3-BCEB-4BCF-AC39-CEEA005B35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74807" y="6159223"/>
                      <a:ext cx="506450" cy="2852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oMath>
                        </m:oMathPara>
                      </a14:m>
                      <a:endParaRPr lang="ko-KR" altLang="en-US" sz="2000" b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C9BB12A3-BCEB-4BCF-AC39-CEEA005B35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74807" y="6159223"/>
                      <a:ext cx="506450" cy="285222"/>
                    </a:xfrm>
                    <a:prstGeom prst="rect">
                      <a:avLst/>
                    </a:prstGeom>
                    <a:blipFill>
                      <a:blip r:embed="rId4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46C6900A-8EE5-401E-BDF8-07E42D2E2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8603" y="6159223"/>
                      <a:ext cx="506450" cy="2852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oMath>
                        </m:oMathPara>
                      </a14:m>
                      <a:endParaRPr lang="ko-KR" altLang="en-US" sz="2000" b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46C6900A-8EE5-401E-BDF8-07E42D2E2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8603" y="6159223"/>
                      <a:ext cx="506450" cy="285222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70694653-0A9A-4543-B72D-84DD087E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0708" y="5453160"/>
                      <a:ext cx="947968" cy="2852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20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70694653-0A9A-4543-B72D-84DD087E60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0708" y="5453160"/>
                      <a:ext cx="947968" cy="285222"/>
                    </a:xfrm>
                    <a:prstGeom prst="rect">
                      <a:avLst/>
                    </a:prstGeom>
                    <a:blipFill>
                      <a:blip r:embed="rId49"/>
                      <a:stretch>
                        <a:fillRect b="-1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7577AC2D-1622-4D2A-BB34-2A1EBCE8EC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0708" y="4626167"/>
                      <a:ext cx="1023065" cy="2852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20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7577AC2D-1622-4D2A-BB34-2A1EBCE8EC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0708" y="4626167"/>
                      <a:ext cx="1023065" cy="285222"/>
                    </a:xfrm>
                    <a:prstGeom prst="rect">
                      <a:avLst/>
                    </a:prstGeom>
                    <a:blipFill>
                      <a:blip r:embed="rId50"/>
                      <a:stretch>
                        <a:fillRect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C9F5C29-3230-425B-95C0-843F63C0B523}"/>
                  </a:ext>
                </a:extLst>
              </p:cNvPr>
              <p:cNvGrpSpPr/>
              <p:nvPr/>
            </p:nvGrpSpPr>
            <p:grpSpPr>
              <a:xfrm>
                <a:off x="1308201" y="1466993"/>
                <a:ext cx="1573314" cy="1171724"/>
                <a:chOff x="1175045" y="1354992"/>
                <a:chExt cx="1573314" cy="11717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9F33783-7C17-489A-88D7-12DA8A7EA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2956" y="1701318"/>
                      <a:ext cx="1235403" cy="8138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ko-KR" altLang="en-US" sz="2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9F33783-7C17-489A-88D7-12DA8A7EA6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2956" y="1701318"/>
                      <a:ext cx="1235403" cy="813877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6F0C117-428F-4A0E-B9DC-D926987A97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5045" y="1625611"/>
                      <a:ext cx="31681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6F0C117-428F-4A0E-B9DC-D926987A97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5045" y="1625611"/>
                      <a:ext cx="316817" cy="276999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 l="-5769" r="-3846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4EE1D419-0A07-49A5-AE86-E9632D4D9C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374" y="1942760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4EE1D419-0A07-49A5-AE86-E9632D4D9C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374" y="1942760"/>
                      <a:ext cx="322139" cy="276999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 l="-5769" r="-3846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17B6DB31-DEFF-4BD0-A27A-A63A4B06D9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374" y="2249717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17B6DB31-DEFF-4BD0-A27A-A63A4B06D9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374" y="2249717"/>
                      <a:ext cx="322139" cy="276999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 l="-5769" r="-3846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5FAC92C7-D305-4589-95DF-6EB0683FF2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7134" y="1362913"/>
                      <a:ext cx="31681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5FAC92C7-D305-4589-95DF-6EB0683FF2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7134" y="1362913"/>
                      <a:ext cx="316817" cy="276999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5769" r="-3846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4864CA7E-0D24-445B-B86E-1ABB4B0C08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0905" y="1362913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4864CA7E-0D24-445B-B86E-1ABB4B0C08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70905" y="1362913"/>
                      <a:ext cx="322139" cy="276999"/>
                    </a:xfrm>
                    <a:prstGeom prst="rect">
                      <a:avLst/>
                    </a:prstGeom>
                    <a:blipFill>
                      <a:blip r:embed="rId56"/>
                      <a:stretch>
                        <a:fillRect l="-5660" r="-1887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8B1F701A-7B8B-42FA-9786-D160C00E9B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74301" y="1354992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8B1F701A-7B8B-42FA-9786-D160C00E9B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4301" y="1354992"/>
                      <a:ext cx="322139" cy="276999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 l="-5660" r="-1887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4A544DE-EF40-460F-A870-CEF60FE3EE67}"/>
                  </a:ext>
                </a:extLst>
              </p:cNvPr>
              <p:cNvGrpSpPr/>
              <p:nvPr/>
            </p:nvGrpSpPr>
            <p:grpSpPr>
              <a:xfrm>
                <a:off x="3395886" y="1465245"/>
                <a:ext cx="1163673" cy="1171566"/>
                <a:chOff x="3107126" y="1465245"/>
                <a:chExt cx="1163673" cy="117156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A9350FB6-E75B-42B7-BCBE-BB88FE6B11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34544" y="1790405"/>
                      <a:ext cx="836255" cy="8138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ko-KR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A9350FB6-E75B-42B7-BCBE-BB88FE6B11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4544" y="1790405"/>
                      <a:ext cx="836255" cy="813877"/>
                    </a:xfrm>
                    <a:prstGeom prst="rect">
                      <a:avLst/>
                    </a:prstGeom>
                    <a:blipFill>
                      <a:blip r:embed="rId5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D0F0F6B6-02B4-4B82-AE39-1B71C00A0E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07126" y="1735706"/>
                      <a:ext cx="31681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D0F0F6B6-02B4-4B82-AE39-1B71C00A0E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07126" y="1735706"/>
                      <a:ext cx="316817" cy="276999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 l="-5769" r="-1923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97C7B221-90BD-48BC-9F15-944C953983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5455" y="2052855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97C7B221-90BD-48BC-9F15-944C953983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5455" y="2052855"/>
                      <a:ext cx="322139" cy="276999"/>
                    </a:xfrm>
                    <a:prstGeom prst="rect">
                      <a:avLst/>
                    </a:prstGeom>
                    <a:blipFill>
                      <a:blip r:embed="rId60"/>
                      <a:stretch>
                        <a:fillRect l="-5660" r="-377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ABEA203A-3B0B-4C8B-8BA6-015695EFFD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5455" y="2359812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ABEA203A-3B0B-4C8B-8BA6-015695EFFD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5455" y="2359812"/>
                      <a:ext cx="322139" cy="276999"/>
                    </a:xfrm>
                    <a:prstGeom prst="rect">
                      <a:avLst/>
                    </a:prstGeom>
                    <a:blipFill>
                      <a:blip r:embed="rId61"/>
                      <a:stretch>
                        <a:fillRect l="-5660" r="-3774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1D6EF158-2E64-4598-9952-CA557E2FD1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98362" y="1465245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1D6EF158-2E64-4598-9952-CA557E2FD1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98362" y="1465245"/>
                      <a:ext cx="322139" cy="276999"/>
                    </a:xfrm>
                    <a:prstGeom prst="rect">
                      <a:avLst/>
                    </a:prstGeom>
                    <a:blipFill>
                      <a:blip r:embed="rId62"/>
                      <a:stretch>
                        <a:fillRect l="-5660" r="-1887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9800E015-4FE7-475F-AF44-8382A84ADA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2133" y="1465245"/>
                      <a:ext cx="3221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9800E015-4FE7-475F-AF44-8382A84ADA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92133" y="1465245"/>
                      <a:ext cx="322139" cy="276999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 l="-5660" r="-3774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06FE7AB-98F4-4486-9E2A-52FE262AD85E}"/>
                </a:ext>
              </a:extLst>
            </p:cNvPr>
            <p:cNvSpPr txBox="1"/>
            <p:nvPr/>
          </p:nvSpPr>
          <p:spPr>
            <a:xfrm>
              <a:off x="1397690" y="1067656"/>
              <a:ext cx="2205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/>
                  </a:solidFill>
                </a:rPr>
                <a:t>Encoder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71D25D-7A13-4A05-B39E-33B2A3C9381D}"/>
              </a:ext>
            </a:extLst>
          </p:cNvPr>
          <p:cNvGrpSpPr/>
          <p:nvPr/>
        </p:nvGrpSpPr>
        <p:grpSpPr>
          <a:xfrm>
            <a:off x="5180277" y="1527146"/>
            <a:ext cx="6928304" cy="4700399"/>
            <a:chOff x="5180277" y="1527146"/>
            <a:chExt cx="6928304" cy="4700399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9A7C7911-A0F4-425A-AE1D-C4ABD6F4E4DD}"/>
                </a:ext>
              </a:extLst>
            </p:cNvPr>
            <p:cNvSpPr/>
            <p:nvPr/>
          </p:nvSpPr>
          <p:spPr>
            <a:xfrm>
              <a:off x="5180277" y="1927256"/>
              <a:ext cx="6928304" cy="4300289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581CD5-E403-4EB4-804A-B343CE03D38A}"/>
                </a:ext>
              </a:extLst>
            </p:cNvPr>
            <p:cNvGrpSpPr/>
            <p:nvPr/>
          </p:nvGrpSpPr>
          <p:grpSpPr>
            <a:xfrm>
              <a:off x="5180278" y="2024838"/>
              <a:ext cx="6715683" cy="4130768"/>
              <a:chOff x="6517173" y="3676195"/>
              <a:chExt cx="4469782" cy="27493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3FD2BE93-6234-4600-891C-49B9A7FE0FC2}"/>
                  </a:ext>
                </a:extLst>
              </p:cNvPr>
              <p:cNvSpPr/>
              <p:nvPr/>
            </p:nvSpPr>
            <p:spPr>
              <a:xfrm>
                <a:off x="9114749" y="5452315"/>
                <a:ext cx="397573" cy="7069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mbria Math" panose="02040503050406030204" pitchFamily="18" charset="0"/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1885030-5911-4513-BED7-97A68D41A743}"/>
                  </a:ext>
                </a:extLst>
              </p:cNvPr>
              <p:cNvSpPr/>
              <p:nvPr/>
            </p:nvSpPr>
            <p:spPr>
              <a:xfrm>
                <a:off x="8610764" y="5455118"/>
                <a:ext cx="402894" cy="70410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mbria Math" panose="02040503050406030204" pitchFamily="18" charset="0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20274BEC-18FA-4C73-998D-0C78B06D641C}"/>
                  </a:ext>
                </a:extLst>
              </p:cNvPr>
              <p:cNvSpPr/>
              <p:nvPr/>
            </p:nvSpPr>
            <p:spPr>
              <a:xfrm>
                <a:off x="8109448" y="5455118"/>
                <a:ext cx="400224" cy="7069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mbria Math" panose="020405030504060302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3EE7A725-8E6C-4B23-A0FC-5610E136CC03}"/>
                      </a:ext>
                    </a:extLst>
                  </p:cNvPr>
                  <p:cNvSpPr/>
                  <p:nvPr/>
                </p:nvSpPr>
                <p:spPr>
                  <a:xfrm>
                    <a:off x="7662877" y="4592773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3EE7A725-8E6C-4B23-A0FC-5610E136CC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877" y="4592773"/>
                    <a:ext cx="338395" cy="353257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FD904C6-DEA1-45F4-9FE1-6094DCDF278C}"/>
                      </a:ext>
                    </a:extLst>
                  </p:cNvPr>
                  <p:cNvSpPr/>
                  <p:nvPr/>
                </p:nvSpPr>
                <p:spPr>
                  <a:xfrm>
                    <a:off x="8166920" y="4592773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FD904C6-DEA1-45F4-9FE1-6094DCDF27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6920" y="4592773"/>
                    <a:ext cx="338395" cy="353257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72F06341-BE68-4E32-9888-BD27783E9E3A}"/>
                      </a:ext>
                    </a:extLst>
                  </p:cNvPr>
                  <p:cNvSpPr/>
                  <p:nvPr/>
                </p:nvSpPr>
                <p:spPr>
                  <a:xfrm>
                    <a:off x="8659353" y="4587500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72F06341-BE68-4E32-9888-BD27783E9E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9353" y="4587500"/>
                    <a:ext cx="338395" cy="353257"/>
                  </a:xfrm>
                  <a:prstGeom prst="round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22E418D-DD30-469E-B436-D37AEE024F9D}"/>
                      </a:ext>
                    </a:extLst>
                  </p:cNvPr>
                  <p:cNvSpPr/>
                  <p:nvPr/>
                </p:nvSpPr>
                <p:spPr>
                  <a:xfrm>
                    <a:off x="9162980" y="4592773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222E418D-DD30-469E-B436-D37AEE024F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2980" y="4592773"/>
                    <a:ext cx="338395" cy="353257"/>
                  </a:xfrm>
                  <a:prstGeom prst="round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51AEB64A-F47F-4CA8-B180-813488148BA2}"/>
                      </a:ext>
                    </a:extLst>
                  </p:cNvPr>
                  <p:cNvSpPr/>
                  <p:nvPr/>
                </p:nvSpPr>
                <p:spPr>
                  <a:xfrm>
                    <a:off x="9669060" y="4594431"/>
                    <a:ext cx="338395" cy="35325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51AEB64A-F47F-4CA8-B180-813488148B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9060" y="4594431"/>
                    <a:ext cx="338395" cy="353257"/>
                  </a:xfrm>
                  <a:prstGeom prst="round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75DD2D77-3F67-4EFE-86D3-8CEA4D41F3E9}"/>
                  </a:ext>
                </a:extLst>
              </p:cNvPr>
              <p:cNvCxnSpPr>
                <a:cxnSpLocks/>
                <a:stCxn id="43" idx="0"/>
                <a:endCxn id="53" idx="2"/>
              </p:cNvCxnSpPr>
              <p:nvPr/>
            </p:nvCxnSpPr>
            <p:spPr>
              <a:xfrm flipH="1" flipV="1">
                <a:off x="7827667" y="4379735"/>
                <a:ext cx="4407" cy="2130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0576AF2-A78C-4AE0-B67E-DAE88AEDDADF}"/>
                  </a:ext>
                </a:extLst>
              </p:cNvPr>
              <p:cNvCxnSpPr>
                <a:cxnSpLocks/>
                <a:stCxn id="44" idx="0"/>
                <a:endCxn id="54" idx="2"/>
              </p:cNvCxnSpPr>
              <p:nvPr/>
            </p:nvCxnSpPr>
            <p:spPr>
              <a:xfrm flipH="1" flipV="1">
                <a:off x="8332687" y="4379735"/>
                <a:ext cx="3431" cy="2130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7638B2C-6051-4ADC-96E8-FF00E240ED31}"/>
                  </a:ext>
                </a:extLst>
              </p:cNvPr>
              <p:cNvCxnSpPr>
                <a:cxnSpLocks/>
                <a:stCxn id="45" idx="0"/>
                <a:endCxn id="55" idx="2"/>
              </p:cNvCxnSpPr>
              <p:nvPr/>
            </p:nvCxnSpPr>
            <p:spPr>
              <a:xfrm flipH="1" flipV="1">
                <a:off x="8827240" y="4379735"/>
                <a:ext cx="1310" cy="2077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863BB25-3293-4F6B-949B-2EEBA4A2D12D}"/>
                  </a:ext>
                </a:extLst>
              </p:cNvPr>
              <p:cNvCxnSpPr>
                <a:cxnSpLocks/>
                <a:stCxn id="46" idx="0"/>
                <a:endCxn id="56" idx="2"/>
              </p:cNvCxnSpPr>
              <p:nvPr/>
            </p:nvCxnSpPr>
            <p:spPr>
              <a:xfrm flipV="1">
                <a:off x="9332178" y="4379734"/>
                <a:ext cx="1512" cy="2130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B39961E4-E913-41C3-8E12-7A8F83FBD6DA}"/>
                  </a:ext>
                </a:extLst>
              </p:cNvPr>
              <p:cNvCxnSpPr>
                <a:cxnSpLocks/>
                <a:stCxn id="47" idx="0"/>
                <a:endCxn id="57" idx="2"/>
              </p:cNvCxnSpPr>
              <p:nvPr/>
            </p:nvCxnSpPr>
            <p:spPr>
              <a:xfrm flipV="1">
                <a:off x="9838257" y="4379734"/>
                <a:ext cx="1115" cy="2146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70A8F662-9BB7-476D-88B4-DECE058EF329}"/>
                      </a:ext>
                    </a:extLst>
                  </p:cNvPr>
                  <p:cNvSpPr/>
                  <p:nvPr/>
                </p:nvSpPr>
                <p:spPr>
                  <a:xfrm>
                    <a:off x="7654165" y="4121985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70A8F662-9BB7-476D-88B4-DECE058EF3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165" y="4121985"/>
                    <a:ext cx="347004" cy="257750"/>
                  </a:xfrm>
                  <a:prstGeom prst="roundRect">
                    <a:avLst/>
                  </a:prstGeom>
                  <a:blipFill>
                    <a:blip r:embed="rId64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7591B338-5459-427E-AB70-3F17C8501DB1}"/>
                      </a:ext>
                    </a:extLst>
                  </p:cNvPr>
                  <p:cNvSpPr/>
                  <p:nvPr/>
                </p:nvSpPr>
                <p:spPr>
                  <a:xfrm>
                    <a:off x="8159185" y="4121985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7591B338-5459-427E-AB70-3F17C8501D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9185" y="4121985"/>
                    <a:ext cx="347004" cy="257750"/>
                  </a:xfrm>
                  <a:prstGeom prst="roundRect">
                    <a:avLst/>
                  </a:prstGeom>
                  <a:blipFill>
                    <a:blip r:embed="rId65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3DE65EAE-C3D5-4158-B9B1-5E9B0F2A7D37}"/>
                      </a:ext>
                    </a:extLst>
                  </p:cNvPr>
                  <p:cNvSpPr/>
                  <p:nvPr/>
                </p:nvSpPr>
                <p:spPr>
                  <a:xfrm>
                    <a:off x="8653738" y="4121985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3DE65EAE-C3D5-4158-B9B1-5E9B0F2A7D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3738" y="4121985"/>
                    <a:ext cx="347004" cy="257750"/>
                  </a:xfrm>
                  <a:prstGeom prst="roundRect">
                    <a:avLst/>
                  </a:prstGeom>
                  <a:blipFill>
                    <a:blip r:embed="rId66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B5A3A33F-8D99-4A40-9990-F64644A3D062}"/>
                      </a:ext>
                    </a:extLst>
                  </p:cNvPr>
                  <p:cNvSpPr/>
                  <p:nvPr/>
                </p:nvSpPr>
                <p:spPr>
                  <a:xfrm>
                    <a:off x="9160188" y="4121984"/>
                    <a:ext cx="347004" cy="257750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B5A3A33F-8D99-4A40-9990-F64644A3D0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0188" y="4121984"/>
                    <a:ext cx="347004" cy="257750"/>
                  </a:xfrm>
                  <a:prstGeom prst="roundRect">
                    <a:avLst/>
                  </a:prstGeom>
                  <a:blipFill>
                    <a:blip r:embed="rId67"/>
                    <a:stretch>
                      <a:fillRect l="-2273" r="-909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사각형: 둥근 모서리 56">
                    <a:extLst>
                      <a:ext uri="{FF2B5EF4-FFF2-40B4-BE49-F238E27FC236}">
                        <a16:creationId xmlns:a16="http://schemas.microsoft.com/office/drawing/2014/main" id="{6F928BA4-28DD-4C58-B57C-1055EADC843F}"/>
                      </a:ext>
                    </a:extLst>
                  </p:cNvPr>
                  <p:cNvSpPr/>
                  <p:nvPr/>
                </p:nvSpPr>
                <p:spPr>
                  <a:xfrm>
                    <a:off x="9665871" y="4121984"/>
                    <a:ext cx="347004" cy="257750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altLang="ko-KR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사각형: 둥근 모서리 56">
                    <a:extLst>
                      <a:ext uri="{FF2B5EF4-FFF2-40B4-BE49-F238E27FC236}">
                        <a16:creationId xmlns:a16="http://schemas.microsoft.com/office/drawing/2014/main" id="{6F928BA4-28DD-4C58-B57C-1055EADC84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5871" y="4121984"/>
                    <a:ext cx="347004" cy="257750"/>
                  </a:xfrm>
                  <a:prstGeom prst="roundRect">
                    <a:avLst/>
                  </a:prstGeom>
                  <a:blipFill>
                    <a:blip r:embed="rId68"/>
                    <a:stretch>
                      <a:fillRect l="-5747" r="-689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id="{B38CAF91-5F00-4B58-A03A-0ABEFAC3AADB}"/>
                      </a:ext>
                    </a:extLst>
                  </p:cNvPr>
                  <p:cNvSpPr/>
                  <p:nvPr/>
                </p:nvSpPr>
                <p:spPr>
                  <a:xfrm>
                    <a:off x="8134403" y="5821228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id="{B38CAF91-5F00-4B58-A03A-0ABEFAC3AA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4403" y="5821228"/>
                    <a:ext cx="347004" cy="257750"/>
                  </a:xfrm>
                  <a:prstGeom prst="roundRect">
                    <a:avLst/>
                  </a:prstGeom>
                  <a:blipFill>
                    <a:blip r:embed="rId29"/>
                    <a:stretch>
                      <a:fillRect b="-222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9B2437EC-E601-4B4C-8FC1-4F55E752F83B}"/>
                      </a:ext>
                    </a:extLst>
                  </p:cNvPr>
                  <p:cNvSpPr/>
                  <p:nvPr/>
                </p:nvSpPr>
                <p:spPr>
                  <a:xfrm>
                    <a:off x="8640853" y="5821228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9B2437EC-E601-4B4C-8FC1-4F55E752F8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853" y="5821228"/>
                    <a:ext cx="347004" cy="257750"/>
                  </a:xfrm>
                  <a:prstGeom prst="roundRect">
                    <a:avLst/>
                  </a:prstGeom>
                  <a:blipFill>
                    <a:blip r:embed="rId30"/>
                    <a:stretch>
                      <a:fillRect b="-222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53304704-3E4D-400C-B540-0280E6892461}"/>
                      </a:ext>
                    </a:extLst>
                  </p:cNvPr>
                  <p:cNvSpPr/>
                  <p:nvPr/>
                </p:nvSpPr>
                <p:spPr>
                  <a:xfrm>
                    <a:off x="9140629" y="5823047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53304704-3E4D-400C-B540-0280E6892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0629" y="5823047"/>
                    <a:ext cx="347004" cy="257750"/>
                  </a:xfrm>
                  <a:prstGeom prst="roundRect">
                    <a:avLst/>
                  </a:prstGeom>
                  <a:blipFill>
                    <a:blip r:embed="rId31"/>
                    <a:stretch>
                      <a:fillRect b="-454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825AC194-0C4D-4FFA-8AF9-D8DAB6230D7D}"/>
                      </a:ext>
                    </a:extLst>
                  </p:cNvPr>
                  <p:cNvSpPr/>
                  <p:nvPr/>
                </p:nvSpPr>
                <p:spPr>
                  <a:xfrm>
                    <a:off x="8134403" y="5532527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825AC194-0C4D-4FFA-8AF9-D8DAB6230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4403" y="5532527"/>
                    <a:ext cx="347004" cy="257750"/>
                  </a:xfrm>
                  <a:prstGeom prst="round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BF3576C7-90A4-4603-9209-AB6A0E88ED57}"/>
                      </a:ext>
                    </a:extLst>
                  </p:cNvPr>
                  <p:cNvSpPr/>
                  <p:nvPr/>
                </p:nvSpPr>
                <p:spPr>
                  <a:xfrm>
                    <a:off x="8640853" y="5532527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BF3576C7-90A4-4603-9209-AB6A0E88ED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853" y="5532527"/>
                    <a:ext cx="347004" cy="257750"/>
                  </a:xfrm>
                  <a:prstGeom prst="round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81FD8907-6CFF-4DAB-AB79-A134A13BF5CB}"/>
                      </a:ext>
                    </a:extLst>
                  </p:cNvPr>
                  <p:cNvSpPr/>
                  <p:nvPr/>
                </p:nvSpPr>
                <p:spPr>
                  <a:xfrm>
                    <a:off x="9140629" y="5532527"/>
                    <a:ext cx="347004" cy="257750"/>
                  </a:xfrm>
                  <a:prstGeom prst="roundRect">
                    <a:avLst/>
                  </a:prstGeom>
                  <a:solidFill>
                    <a:srgbClr val="F5AFA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ko-K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81FD8907-6CFF-4DAB-AB79-A134A13BF5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0629" y="5532527"/>
                    <a:ext cx="347004" cy="257750"/>
                  </a:xfrm>
                  <a:prstGeom prst="round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연결선: 구부러짐 70">
                <a:extLst>
                  <a:ext uri="{FF2B5EF4-FFF2-40B4-BE49-F238E27FC236}">
                    <a16:creationId xmlns:a16="http://schemas.microsoft.com/office/drawing/2014/main" id="{214FBCD0-F4CE-407E-95BE-DB5AB3D2D1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04650" y="4852736"/>
                <a:ext cx="503172" cy="679211"/>
              </a:xfrm>
              <a:prstGeom prst="curvedConnector3">
                <a:avLst>
                  <a:gd name="adj1" fmla="val 5524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연결선: 구부러짐 71">
                <a:extLst>
                  <a:ext uri="{FF2B5EF4-FFF2-40B4-BE49-F238E27FC236}">
                    <a16:creationId xmlns:a16="http://schemas.microsoft.com/office/drawing/2014/main" id="{02ADC386-4763-4C5F-8110-DFB40F02C7BF}"/>
                  </a:ext>
                </a:extLst>
              </p:cNvPr>
              <p:cNvCxnSpPr>
                <a:cxnSpLocks/>
                <a:stCxn id="19" idx="0"/>
                <a:endCxn id="43" idx="2"/>
              </p:cNvCxnSpPr>
              <p:nvPr/>
            </p:nvCxnSpPr>
            <p:spPr>
              <a:xfrm rot="16200000" flipV="1">
                <a:off x="8067599" y="4710506"/>
                <a:ext cx="509088" cy="98013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구부러짐 72">
                <a:extLst>
                  <a:ext uri="{FF2B5EF4-FFF2-40B4-BE49-F238E27FC236}">
                    <a16:creationId xmlns:a16="http://schemas.microsoft.com/office/drawing/2014/main" id="{6F55006F-76D9-48E2-8777-1B3316ACF7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506403" y="4689264"/>
                <a:ext cx="509088" cy="102261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구부러짐 73">
                <a:extLst>
                  <a:ext uri="{FF2B5EF4-FFF2-40B4-BE49-F238E27FC236}">
                    <a16:creationId xmlns:a16="http://schemas.microsoft.com/office/drawing/2014/main" id="{81C8C1B8-9A35-45D8-BDCC-5DD31B6AB4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799604" y="4940536"/>
                <a:ext cx="509088" cy="51996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구부러짐 74">
                <a:extLst>
                  <a:ext uri="{FF2B5EF4-FFF2-40B4-BE49-F238E27FC236}">
                    <a16:creationId xmlns:a16="http://schemas.microsoft.com/office/drawing/2014/main" id="{F7457177-6732-417C-962E-EC5101A3290B}"/>
                  </a:ext>
                </a:extLst>
              </p:cNvPr>
              <p:cNvCxnSpPr>
                <a:cxnSpLocks/>
                <a:stCxn id="14" idx="0"/>
                <a:endCxn id="47" idx="2"/>
              </p:cNvCxnSpPr>
              <p:nvPr/>
            </p:nvCxnSpPr>
            <p:spPr>
              <a:xfrm rot="5400000" flipH="1" flipV="1">
                <a:off x="9323584" y="4937641"/>
                <a:ext cx="504627" cy="52472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3B597AC4-9B80-4FA3-AD01-10DD987A875D}"/>
                      </a:ext>
                    </a:extLst>
                  </p:cNvPr>
                  <p:cNvSpPr txBox="1"/>
                  <p:nvPr/>
                </p:nvSpPr>
                <p:spPr>
                  <a:xfrm>
                    <a:off x="9316849" y="3676195"/>
                    <a:ext cx="506450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3B597AC4-9B80-4FA3-AD01-10DD987A8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6849" y="3676195"/>
                    <a:ext cx="506450" cy="266303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31AE659-D71C-4BCC-B8AE-9B14752F5F1D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645" y="3676195"/>
                    <a:ext cx="506450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31AE659-D71C-4BCC-B8AE-9B14752F5F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0645" y="3676195"/>
                    <a:ext cx="506450" cy="266303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FB0F628-64FF-48E1-BA6C-07AD0C985E76}"/>
                      </a:ext>
                    </a:extLst>
                  </p:cNvPr>
                  <p:cNvSpPr txBox="1"/>
                  <p:nvPr/>
                </p:nvSpPr>
                <p:spPr>
                  <a:xfrm>
                    <a:off x="8495284" y="6159223"/>
                    <a:ext cx="766942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b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FB0F628-64FF-48E1-BA6C-07AD0C985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5284" y="6159223"/>
                    <a:ext cx="766942" cy="26630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15F3A41-E05E-4DAF-B0EE-DF6AA72AF7CD}"/>
                      </a:ext>
                    </a:extLst>
                  </p:cNvPr>
                  <p:cNvSpPr txBox="1"/>
                  <p:nvPr/>
                </p:nvSpPr>
                <p:spPr>
                  <a:xfrm>
                    <a:off x="6517173" y="5186013"/>
                    <a:ext cx="1469643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𝒑𝒂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ko-KR" altLang="en-US" sz="2000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15F3A41-E05E-4DAF-B0EE-DF6AA72AF7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173" y="5186013"/>
                    <a:ext cx="1469643" cy="266303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 l="-276" r="-3039" b="-106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2DE370C-D052-4A9D-8529-8B2301D361C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6332" y="5167794"/>
                    <a:ext cx="1440623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𝒑𝒂</m:t>
                              </m:r>
                              <m:sSub>
                                <m:sSub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altLang="ko-KR" sz="20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20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ko-KR" altLang="en-US" sz="2000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2DE370C-D052-4A9D-8529-8B2301D361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6332" y="5167794"/>
                    <a:ext cx="1440623" cy="266303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r="-7324" b="-12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A7C7630-EF33-4C76-9E66-1F4DDC99F54F}"/>
                      </a:ext>
                    </a:extLst>
                  </p:cNvPr>
                  <p:cNvSpPr txBox="1"/>
                  <p:nvPr/>
                </p:nvSpPr>
                <p:spPr>
                  <a:xfrm>
                    <a:off x="9963414" y="4320252"/>
                    <a:ext cx="947968" cy="26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A7C7630-EF33-4C76-9E66-1F4DDC99F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3414" y="4320252"/>
                    <a:ext cx="947968" cy="26630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D376AC7-374F-4A5B-BDF6-8D9BB0B183AD}"/>
                </a:ext>
              </a:extLst>
            </p:cNvPr>
            <p:cNvSpPr txBox="1"/>
            <p:nvPr/>
          </p:nvSpPr>
          <p:spPr>
            <a:xfrm>
              <a:off x="7525495" y="1527146"/>
              <a:ext cx="2205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/>
                  </a:solidFill>
                </a:rPr>
                <a:t>Decoder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9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268" y="1125553"/>
                <a:ext cx="11998481" cy="5424471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Marginal likelihood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e>
                        </m:nary>
                      </m:e>
                    </m:func>
                  </m:oMath>
                </a14:m>
                <a:br>
                  <a:rPr lang="en-US" altLang="ko-K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altLang="ko-K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𝑑𝑧</m:t>
                            </m:r>
                          </m:e>
                        </m:nary>
                      </m:e>
                    </m:func>
                  </m:oMath>
                </a14:m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Variational Learning</a:t>
                </a:r>
              </a:p>
              <a:p>
                <a:pPr lvl="2"/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Variational distribution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𝑝𝑎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𝑝𝑎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b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b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endChr m:val="|"/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br>
                  <a:rPr lang="en-US" altLang="ko-KR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3"/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endPara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268" y="1125553"/>
                <a:ext cx="11998481" cy="5424471"/>
              </a:xfrm>
              <a:blipFill>
                <a:blip r:embed="rId2"/>
                <a:stretch>
                  <a:fillRect t="-6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8A2B5EE4-CCE6-4946-8308-F115B6A0F6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Loss function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0EF0-D78A-41AD-BC3E-C7CDCF3F7EF9}"/>
              </a:ext>
            </a:extLst>
          </p:cNvPr>
          <p:cNvSpPr txBox="1"/>
          <p:nvPr/>
        </p:nvSpPr>
        <p:spPr>
          <a:xfrm>
            <a:off x="5083743" y="2858704"/>
            <a:ext cx="20245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To be canceled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3E970D-1B58-4F57-B62D-9589B858CBC1}"/>
              </a:ext>
            </a:extLst>
          </p:cNvPr>
          <p:cNvCxnSpPr>
            <a:cxnSpLocks/>
          </p:cNvCxnSpPr>
          <p:nvPr/>
        </p:nvCxnSpPr>
        <p:spPr>
          <a:xfrm>
            <a:off x="3927107" y="2512194"/>
            <a:ext cx="1156636" cy="5465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1033E20-A1AC-4631-894D-BB8837092EC1}"/>
              </a:ext>
            </a:extLst>
          </p:cNvPr>
          <p:cNvCxnSpPr>
            <a:endCxn id="2" idx="3"/>
          </p:cNvCxnSpPr>
          <p:nvPr/>
        </p:nvCxnSpPr>
        <p:spPr>
          <a:xfrm flipH="1" flipV="1">
            <a:off x="7108257" y="3058759"/>
            <a:ext cx="1025090" cy="48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6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6" y="1419225"/>
                <a:ext cx="11772900" cy="5099020"/>
              </a:xfrm>
            </p:spPr>
            <p:txBody>
              <a:bodyPr>
                <a:no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cannot be decomposed to independent sums due to DAG structure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can be decomposed to |M| independent sums from its </a:t>
                </a:r>
                <a:r>
                  <a:rPr lang="en-US" altLang="ko-KR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i.i.d</a:t>
                </a:r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nature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br>
                  <a:rPr lang="en-US" altLang="ko-KR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Font typeface="Cambria Math" panose="02040503050406030204" pitchFamily="18" charset="0"/>
                  <a:buChar char="*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altLang="ko-KR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endChr m:val="|"/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endChr m:val="|"/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br>
                  <a:rPr lang="en-US" altLang="ko-KR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endChr m:val="|"/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d>
                  </m:oMath>
                </a14:m>
                <a:br>
                  <a:rPr lang="en-US" altLang="ko-KR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altLang="ko-KR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6" y="1419225"/>
                <a:ext cx="11772900" cy="5099020"/>
              </a:xfrm>
              <a:blipFill>
                <a:blip r:embed="rId2"/>
                <a:stretch>
                  <a:fillRect t="-1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033982C-8191-41D7-8765-8840E32041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9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Cambria Math" panose="02040503050406030204" pitchFamily="18" charset="0"/>
              </a:rPr>
              <a:t>Minibatch optimization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05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1093</Words>
  <Application>Microsoft Macintosh PowerPoint</Application>
  <PresentationFormat>와이드스크린</PresentationFormat>
  <Paragraphs>287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Cambria Math</vt:lpstr>
      <vt:lpstr>Office 테마</vt:lpstr>
      <vt:lpstr>The Functional Neural Process  Accepted in Neurips 2019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경렬</dc:creator>
  <cp:lastModifiedBy>Microsoft Office User</cp:lastModifiedBy>
  <cp:revision>113</cp:revision>
  <dcterms:created xsi:type="dcterms:W3CDTF">2020-03-23T08:19:56Z</dcterms:created>
  <dcterms:modified xsi:type="dcterms:W3CDTF">2021-07-09T09:06:35Z</dcterms:modified>
</cp:coreProperties>
</file>